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FD6F-5F94-4652-9C04-7ADF665FBBAD}" type="datetimeFigureOut">
              <a:rPr lang="en-US" smtClean="0"/>
              <a:pPr/>
              <a:t>2/18/2009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75405-8B0E-4068-A599-3335EEAE5C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FD6F-5F94-4652-9C04-7ADF665FBBAD}" type="datetimeFigureOut">
              <a:rPr lang="en-US" smtClean="0"/>
              <a:pPr/>
              <a:t>2/18/2009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75405-8B0E-4068-A599-3335EEAE5C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FD6F-5F94-4652-9C04-7ADF665FBBAD}" type="datetimeFigureOut">
              <a:rPr lang="en-US" smtClean="0"/>
              <a:pPr/>
              <a:t>2/18/2009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75405-8B0E-4068-A599-3335EEAE5C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FD6F-5F94-4652-9C04-7ADF665FBBAD}" type="datetimeFigureOut">
              <a:rPr lang="en-US" smtClean="0"/>
              <a:pPr/>
              <a:t>2/18/2009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75405-8B0E-4068-A599-3335EEAE5C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FD6F-5F94-4652-9C04-7ADF665FBBAD}" type="datetimeFigureOut">
              <a:rPr lang="en-US" smtClean="0"/>
              <a:pPr/>
              <a:t>2/18/2009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75405-8B0E-4068-A599-3335EEAE5C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FD6F-5F94-4652-9C04-7ADF665FBBAD}" type="datetimeFigureOut">
              <a:rPr lang="en-US" smtClean="0"/>
              <a:pPr/>
              <a:t>2/18/2009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75405-8B0E-4068-A599-3335EEAE5C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FD6F-5F94-4652-9C04-7ADF665FBBAD}" type="datetimeFigureOut">
              <a:rPr lang="en-US" smtClean="0"/>
              <a:pPr/>
              <a:t>2/18/2009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75405-8B0E-4068-A599-3335EEAE5C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FD6F-5F94-4652-9C04-7ADF665FBBAD}" type="datetimeFigureOut">
              <a:rPr lang="en-US" smtClean="0"/>
              <a:pPr/>
              <a:t>2/18/2009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75405-8B0E-4068-A599-3335EEAE5C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FD6F-5F94-4652-9C04-7ADF665FBBAD}" type="datetimeFigureOut">
              <a:rPr lang="en-US" smtClean="0"/>
              <a:pPr/>
              <a:t>2/18/2009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75405-8B0E-4068-A599-3335EEAE5C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FD6F-5F94-4652-9C04-7ADF665FBBAD}" type="datetimeFigureOut">
              <a:rPr lang="en-US" smtClean="0"/>
              <a:pPr/>
              <a:t>2/18/2009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75405-8B0E-4068-A599-3335EEAE5C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FD6F-5F94-4652-9C04-7ADF665FBBAD}" type="datetimeFigureOut">
              <a:rPr lang="en-US" smtClean="0"/>
              <a:pPr/>
              <a:t>2/18/2009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75405-8B0E-4068-A599-3335EEAE5C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5FD6F-5F94-4652-9C04-7ADF665FBBAD}" type="datetimeFigureOut">
              <a:rPr lang="en-US" smtClean="0"/>
              <a:pPr/>
              <a:t>2/18/2009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75405-8B0E-4068-A599-3335EEAE5C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57158" y="214290"/>
            <a:ext cx="8001056" cy="621508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00496" y="416462"/>
            <a:ext cx="928694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C+I+G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rot="5400000" flipH="1" flipV="1">
            <a:off x="3929852" y="1213628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 rot="16200000">
            <a:off x="3748769" y="2034265"/>
            <a:ext cx="12858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200" dirty="0" smtClean="0"/>
              <a:t>Правителствени</a:t>
            </a:r>
            <a:r>
              <a:rPr lang="bg-BG" dirty="0" smtClean="0"/>
              <a:t> </a:t>
            </a:r>
            <a:endParaRPr lang="en-US" dirty="0" smtClean="0"/>
          </a:p>
          <a:p>
            <a:r>
              <a:rPr lang="bg-BG" sz="1200" dirty="0" smtClean="0"/>
              <a:t>разходи-</a:t>
            </a:r>
            <a:r>
              <a:rPr lang="bg-BG" dirty="0" smtClean="0"/>
              <a:t> </a:t>
            </a:r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714744" y="3071810"/>
            <a:ext cx="142876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g-BG" sz="1600" dirty="0" smtClean="0"/>
              <a:t>Правителство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500034" y="3071810"/>
            <a:ext cx="107157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g-BG" sz="1600" dirty="0" smtClean="0"/>
              <a:t>Домакин-</a:t>
            </a:r>
          </a:p>
          <a:p>
            <a:r>
              <a:rPr lang="bg-BG" sz="1600" dirty="0" smtClean="0"/>
              <a:t>ство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1928794" y="3071810"/>
            <a:ext cx="1285884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g-BG" sz="1600" dirty="0" smtClean="0"/>
              <a:t>Финансов сектор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5286380" y="3027761"/>
            <a:ext cx="1571636" cy="6155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g-BG" sz="1600" dirty="0" smtClean="0"/>
              <a:t>Международен</a:t>
            </a:r>
            <a:r>
              <a:rPr lang="bg-BG" dirty="0" smtClean="0"/>
              <a:t> </a:t>
            </a:r>
            <a:r>
              <a:rPr lang="bg-BG" sz="1600" dirty="0" smtClean="0"/>
              <a:t>сектор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7000892" y="3000372"/>
            <a:ext cx="928694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g-BG" sz="1600" dirty="0" smtClean="0"/>
              <a:t>Фирми</a:t>
            </a:r>
            <a:endParaRPr lang="en-US" sz="1600" dirty="0"/>
          </a:p>
        </p:txBody>
      </p:sp>
      <p:sp>
        <p:nvSpPr>
          <p:cNvPr id="1028" name="WordArt 4"/>
          <p:cNvSpPr>
            <a:spLocks noChangeArrowheads="1" noChangeShapeType="1" noTextEdit="1"/>
          </p:cNvSpPr>
          <p:nvPr/>
        </p:nvSpPr>
        <p:spPr bwMode="auto">
          <a:xfrm rot="3204929">
            <a:off x="6445822" y="1899919"/>
            <a:ext cx="1499378" cy="537536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rtl="0"/>
            <a:r>
              <a:rPr lang="en-US" sz="1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"/>
                <a:cs typeface="Arial"/>
              </a:rPr>
              <a:t>C+I+G+X= GDP</a:t>
            </a:r>
            <a:endParaRPr lang="en-US" sz="1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Arial"/>
              <a:cs typeface="Arial"/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 rot="5400000">
            <a:off x="3929852" y="4428338"/>
            <a:ext cx="200026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Freeform 53"/>
          <p:cNvSpPr/>
          <p:nvPr/>
        </p:nvSpPr>
        <p:spPr>
          <a:xfrm>
            <a:off x="4924697" y="3344091"/>
            <a:ext cx="2325189" cy="2103120"/>
          </a:xfrm>
          <a:custGeom>
            <a:avLst/>
            <a:gdLst>
              <a:gd name="connsiteX0" fmla="*/ 0 w 2325189"/>
              <a:gd name="connsiteY0" fmla="*/ 2103120 h 2103120"/>
              <a:gd name="connsiteX1" fmla="*/ 1881052 w 2325189"/>
              <a:gd name="connsiteY1" fmla="*/ 1476103 h 2103120"/>
              <a:gd name="connsiteX2" fmla="*/ 2325189 w 2325189"/>
              <a:gd name="connsiteY2" fmla="*/ 0 h 2103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25189" h="2103120">
                <a:moveTo>
                  <a:pt x="0" y="2103120"/>
                </a:moveTo>
                <a:cubicBezTo>
                  <a:pt x="746760" y="1964871"/>
                  <a:pt x="1493521" y="1826623"/>
                  <a:pt x="1881052" y="1476103"/>
                </a:cubicBezTo>
                <a:cubicBezTo>
                  <a:pt x="2268584" y="1125583"/>
                  <a:pt x="2296886" y="562791"/>
                  <a:pt x="2325189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Connector 55"/>
          <p:cNvCxnSpPr/>
          <p:nvPr/>
        </p:nvCxnSpPr>
        <p:spPr>
          <a:xfrm rot="5400000">
            <a:off x="6229368" y="2557450"/>
            <a:ext cx="985838" cy="142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Freeform 61"/>
          <p:cNvSpPr/>
          <p:nvPr/>
        </p:nvSpPr>
        <p:spPr>
          <a:xfrm>
            <a:off x="6727371" y="2076994"/>
            <a:ext cx="509452" cy="927463"/>
          </a:xfrm>
          <a:custGeom>
            <a:avLst/>
            <a:gdLst>
              <a:gd name="connsiteX0" fmla="*/ 0 w 509452"/>
              <a:gd name="connsiteY0" fmla="*/ 0 h 927463"/>
              <a:gd name="connsiteX1" fmla="*/ 404949 w 509452"/>
              <a:gd name="connsiteY1" fmla="*/ 169817 h 927463"/>
              <a:gd name="connsiteX2" fmla="*/ 509452 w 509452"/>
              <a:gd name="connsiteY2" fmla="*/ 927463 h 927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9452" h="927463">
                <a:moveTo>
                  <a:pt x="0" y="0"/>
                </a:moveTo>
                <a:cubicBezTo>
                  <a:pt x="160020" y="7620"/>
                  <a:pt x="320040" y="15240"/>
                  <a:pt x="404949" y="169817"/>
                </a:cubicBezTo>
                <a:cubicBezTo>
                  <a:pt x="489858" y="324394"/>
                  <a:pt x="499655" y="625928"/>
                  <a:pt x="509452" y="92746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 rot="16200000">
            <a:off x="5603475" y="2397526"/>
            <a:ext cx="9286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200" dirty="0" smtClean="0"/>
              <a:t>Внос- </a:t>
            </a:r>
            <a:r>
              <a:rPr lang="en-US" sz="1200" dirty="0" smtClean="0"/>
              <a:t>Imp</a:t>
            </a:r>
            <a:endParaRPr lang="en-US" sz="1200" dirty="0"/>
          </a:p>
        </p:txBody>
      </p:sp>
      <p:sp>
        <p:nvSpPr>
          <p:cNvPr id="64" name="TextBox 63"/>
          <p:cNvSpPr txBox="1"/>
          <p:nvPr/>
        </p:nvSpPr>
        <p:spPr>
          <a:xfrm rot="16200000">
            <a:off x="5746351" y="2326088"/>
            <a:ext cx="1071570" cy="276999"/>
          </a:xfrm>
          <a:prstGeom prst="rect">
            <a:avLst/>
          </a:prstGeom>
          <a:noFill/>
          <a:ln cap="rnd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g-BG" sz="1200" dirty="0" smtClean="0"/>
              <a:t>Чист езнос- Х</a:t>
            </a:r>
            <a:endParaRPr lang="en-US" sz="1200" dirty="0"/>
          </a:p>
        </p:txBody>
      </p:sp>
      <p:sp>
        <p:nvSpPr>
          <p:cNvPr id="68" name="Freeform 67"/>
          <p:cNvSpPr/>
          <p:nvPr/>
        </p:nvSpPr>
        <p:spPr>
          <a:xfrm>
            <a:off x="6244046" y="1463040"/>
            <a:ext cx="444137" cy="457200"/>
          </a:xfrm>
          <a:custGeom>
            <a:avLst/>
            <a:gdLst>
              <a:gd name="connsiteX0" fmla="*/ 52251 w 444137"/>
              <a:gd name="connsiteY0" fmla="*/ 457200 h 457200"/>
              <a:gd name="connsiteX1" fmla="*/ 65314 w 444137"/>
              <a:gd name="connsiteY1" fmla="*/ 104503 h 457200"/>
              <a:gd name="connsiteX2" fmla="*/ 444137 w 444137"/>
              <a:gd name="connsiteY2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4137" h="457200">
                <a:moveTo>
                  <a:pt x="52251" y="457200"/>
                </a:moveTo>
                <a:cubicBezTo>
                  <a:pt x="26125" y="318951"/>
                  <a:pt x="0" y="180703"/>
                  <a:pt x="65314" y="104503"/>
                </a:cubicBezTo>
                <a:cubicBezTo>
                  <a:pt x="130628" y="28303"/>
                  <a:pt x="287382" y="14151"/>
                  <a:pt x="444137" y="0"/>
                </a:cubicBezTo>
              </a:path>
            </a:pathLst>
          </a:cu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 rot="16200000">
            <a:off x="5996384" y="2361807"/>
            <a:ext cx="11430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200" dirty="0" smtClean="0"/>
              <a:t>Износ- </a:t>
            </a:r>
            <a:r>
              <a:rPr lang="en-US" sz="1200" dirty="0" smtClean="0"/>
              <a:t>Exp</a:t>
            </a:r>
            <a:endParaRPr lang="en-US" sz="1200" dirty="0"/>
          </a:p>
        </p:txBody>
      </p:sp>
      <p:cxnSp>
        <p:nvCxnSpPr>
          <p:cNvPr id="71" name="Straight Arrow Connector 70"/>
          <p:cNvCxnSpPr/>
          <p:nvPr/>
        </p:nvCxnSpPr>
        <p:spPr>
          <a:xfrm rot="5400000" flipH="1" flipV="1">
            <a:off x="6322231" y="1893083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Freeform 74"/>
          <p:cNvSpPr/>
          <p:nvPr/>
        </p:nvSpPr>
        <p:spPr>
          <a:xfrm>
            <a:off x="4794069" y="485503"/>
            <a:ext cx="1267097" cy="1578428"/>
          </a:xfrm>
          <a:custGeom>
            <a:avLst/>
            <a:gdLst>
              <a:gd name="connsiteX0" fmla="*/ 0 w 1267097"/>
              <a:gd name="connsiteY0" fmla="*/ 102326 h 1578428"/>
              <a:gd name="connsiteX1" fmla="*/ 1018902 w 1267097"/>
              <a:gd name="connsiteY1" fmla="*/ 246017 h 1578428"/>
              <a:gd name="connsiteX2" fmla="*/ 1267097 w 1267097"/>
              <a:gd name="connsiteY2" fmla="*/ 1578428 h 1578428"/>
              <a:gd name="connsiteX3" fmla="*/ 1267097 w 1267097"/>
              <a:gd name="connsiteY3" fmla="*/ 1578428 h 1578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67097" h="1578428">
                <a:moveTo>
                  <a:pt x="0" y="102326"/>
                </a:moveTo>
                <a:cubicBezTo>
                  <a:pt x="403859" y="51163"/>
                  <a:pt x="807719" y="0"/>
                  <a:pt x="1018902" y="246017"/>
                </a:cubicBezTo>
                <a:cubicBezTo>
                  <a:pt x="1230085" y="492034"/>
                  <a:pt x="1267097" y="1578428"/>
                  <a:pt x="1267097" y="1578428"/>
                </a:cubicBezTo>
                <a:lnTo>
                  <a:pt x="1267097" y="1578428"/>
                </a:lnTo>
              </a:path>
            </a:pathLst>
          </a:cu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 rot="20097764">
            <a:off x="5607898" y="5111270"/>
            <a:ext cx="22860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600" dirty="0" smtClean="0"/>
              <a:t>Съвкупен доход </a:t>
            </a:r>
            <a:r>
              <a:rPr lang="en-US" sz="1600" dirty="0" smtClean="0"/>
              <a:t>Y=GDP</a:t>
            </a:r>
            <a:endParaRPr lang="en-US" sz="1600" dirty="0"/>
          </a:p>
        </p:txBody>
      </p:sp>
      <p:sp>
        <p:nvSpPr>
          <p:cNvPr id="78" name="TextBox 77"/>
          <p:cNvSpPr txBox="1"/>
          <p:nvPr/>
        </p:nvSpPr>
        <p:spPr>
          <a:xfrm rot="16200000">
            <a:off x="4045533" y="4331293"/>
            <a:ext cx="14287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200" dirty="0" smtClean="0"/>
              <a:t>Данъци-</a:t>
            </a:r>
            <a:r>
              <a:rPr lang="bg-BG" sz="1600" dirty="0" smtClean="0"/>
              <a:t> Т</a:t>
            </a:r>
            <a:endParaRPr lang="en-US" sz="1200" dirty="0"/>
          </a:p>
        </p:txBody>
      </p:sp>
      <p:sp>
        <p:nvSpPr>
          <p:cNvPr id="79" name="Freeform 78"/>
          <p:cNvSpPr/>
          <p:nvPr/>
        </p:nvSpPr>
        <p:spPr>
          <a:xfrm>
            <a:off x="4820194" y="5303520"/>
            <a:ext cx="744583" cy="640080"/>
          </a:xfrm>
          <a:custGeom>
            <a:avLst/>
            <a:gdLst>
              <a:gd name="connsiteX0" fmla="*/ 744583 w 744583"/>
              <a:gd name="connsiteY0" fmla="*/ 548640 h 640080"/>
              <a:gd name="connsiteX1" fmla="*/ 209006 w 744583"/>
              <a:gd name="connsiteY1" fmla="*/ 548640 h 640080"/>
              <a:gd name="connsiteX2" fmla="*/ 0 w 744583"/>
              <a:gd name="connsiteY2" fmla="*/ 0 h 640080"/>
              <a:gd name="connsiteX3" fmla="*/ 0 w 744583"/>
              <a:gd name="connsiteY3" fmla="*/ 0 h 64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4583" h="640080">
                <a:moveTo>
                  <a:pt x="744583" y="548640"/>
                </a:moveTo>
                <a:cubicBezTo>
                  <a:pt x="538843" y="594360"/>
                  <a:pt x="333103" y="640080"/>
                  <a:pt x="209006" y="548640"/>
                </a:cubicBezTo>
                <a:cubicBezTo>
                  <a:pt x="84909" y="457200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/>
          <p:cNvSpPr txBox="1"/>
          <p:nvPr/>
        </p:nvSpPr>
        <p:spPr>
          <a:xfrm rot="16200000">
            <a:off x="3576244" y="4219195"/>
            <a:ext cx="1857388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g-BG" sz="1200" dirty="0" smtClean="0"/>
              <a:t>Чисти данъци Т </a:t>
            </a:r>
            <a:r>
              <a:rPr lang="en-US" sz="1200" dirty="0" smtClean="0"/>
              <a:t>= T-R</a:t>
            </a:r>
            <a:endParaRPr lang="en-US" sz="1200" dirty="0"/>
          </a:p>
        </p:txBody>
      </p:sp>
      <p:sp>
        <p:nvSpPr>
          <p:cNvPr id="81" name="TextBox 80"/>
          <p:cNvSpPr txBox="1"/>
          <p:nvPr/>
        </p:nvSpPr>
        <p:spPr>
          <a:xfrm rot="16200000">
            <a:off x="3214678" y="4286256"/>
            <a:ext cx="171451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200" dirty="0" smtClean="0"/>
              <a:t>Трансф. Плащания- </a:t>
            </a:r>
            <a:r>
              <a:rPr lang="en-US" sz="1200" dirty="0" smtClean="0"/>
              <a:t>R</a:t>
            </a:r>
            <a:endParaRPr lang="en-US" sz="1200" dirty="0"/>
          </a:p>
        </p:txBody>
      </p:sp>
      <p:sp>
        <p:nvSpPr>
          <p:cNvPr id="82" name="Flowchart: Manual Input 81"/>
          <p:cNvSpPr/>
          <p:nvPr/>
        </p:nvSpPr>
        <p:spPr>
          <a:xfrm>
            <a:off x="2857488" y="857232"/>
            <a:ext cx="914400" cy="2214578"/>
          </a:xfrm>
          <a:prstGeom prst="flowChartManualInput">
            <a:avLst/>
          </a:prstGeom>
          <a:solidFill>
            <a:schemeClr val="bg1"/>
          </a:soli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6" name="Straight Connector 85"/>
          <p:cNvCxnSpPr/>
          <p:nvPr/>
        </p:nvCxnSpPr>
        <p:spPr>
          <a:xfrm rot="5400000" flipH="1" flipV="1">
            <a:off x="5285586" y="2356636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rot="5400000" flipH="1" flipV="1">
            <a:off x="4214810" y="1928802"/>
            <a:ext cx="214314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16200000" flipH="1">
            <a:off x="5179223" y="964389"/>
            <a:ext cx="857256" cy="6429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36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Free Software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Virtual PC</dc:creator>
  <cp:lastModifiedBy>Admin</cp:lastModifiedBy>
  <cp:revision>8</cp:revision>
  <dcterms:created xsi:type="dcterms:W3CDTF">2009-02-15T16:13:37Z</dcterms:created>
  <dcterms:modified xsi:type="dcterms:W3CDTF">2009-02-18T21:54:50Z</dcterms:modified>
</cp:coreProperties>
</file>