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77" autoAdjust="0"/>
    <p:restoredTop sz="94660"/>
  </p:normalViewPr>
  <p:slideViewPr>
    <p:cSldViewPr>
      <p:cViewPr varScale="1">
        <p:scale>
          <a:sx n="74" d="100"/>
          <a:sy n="74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7E6AE1E-2763-4303-96A7-94A7D1A8674B}" type="datetimeFigureOut">
              <a:rPr lang="en-US" smtClean="0"/>
              <a:t>12/11/2008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14C33FB-75DF-490A-AC65-E0105165AC9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Определяне възрастта на муфлона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Подборен отстрел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0" y="641246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Изготвил: Яница Тодорова 11427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467600" cy="1143000"/>
          </a:xfrm>
        </p:spPr>
        <p:txBody>
          <a:bodyPr/>
          <a:lstStyle/>
          <a:p>
            <a:r>
              <a:rPr lang="bg-BG" dirty="0" smtClean="0"/>
              <a:t>Пет-шест годишни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r>
              <a:rPr lang="bg-BG" dirty="0" smtClean="0"/>
              <a:t>Образуват рога около ¾ от кръга</a:t>
            </a:r>
          </a:p>
          <a:p>
            <a:r>
              <a:rPr lang="bg-BG" dirty="0" smtClean="0"/>
              <a:t>Светлото петно е повече от ½ от главата</a:t>
            </a:r>
          </a:p>
          <a:p>
            <a:r>
              <a:rPr lang="bg-BG" dirty="0" smtClean="0"/>
              <a:t>Светлото петно на рогата също се увеличава</a:t>
            </a:r>
          </a:p>
          <a:p>
            <a:endParaRPr lang="bg-BG" dirty="0"/>
          </a:p>
          <a:p>
            <a:endParaRPr lang="en-US" dirty="0"/>
          </a:p>
        </p:txBody>
      </p:sp>
      <p:pic>
        <p:nvPicPr>
          <p:cNvPr id="7171" name="Picture 3" descr="C:\Documents and Settings\Yannie\Desktop\P109064ll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8862" y="3002990"/>
            <a:ext cx="7094538" cy="40074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Седем-осем годишни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Рогата образуват почти цял кръг</a:t>
            </a:r>
          </a:p>
          <a:p>
            <a:r>
              <a:rPr lang="bg-BG" dirty="0" smtClean="0"/>
              <a:t>Светлото петно заема повече от половината глава</a:t>
            </a:r>
          </a:p>
          <a:p>
            <a:r>
              <a:rPr lang="bg-BG" dirty="0" smtClean="0"/>
              <a:t>Петното около рогата се е сляло с крайочното светло петно</a:t>
            </a:r>
          </a:p>
          <a:p>
            <a:pPr>
              <a:buNone/>
            </a:pPr>
            <a:r>
              <a:rPr lang="bg-BG" dirty="0"/>
              <a:t> </a:t>
            </a:r>
            <a:r>
              <a:rPr lang="bg-BG" dirty="0" smtClean="0"/>
              <a:t>              </a:t>
            </a:r>
            <a:r>
              <a:rPr lang="bg-BG" sz="4800" dirty="0" smtClean="0"/>
              <a:t>Деветгодишни</a:t>
            </a:r>
          </a:p>
          <a:p>
            <a:r>
              <a:rPr lang="bg-BG" dirty="0" smtClean="0"/>
              <a:t>Формиран пълен кръг, цялата глава е светла</a:t>
            </a:r>
          </a:p>
          <a:p>
            <a:pPr>
              <a:buNone/>
            </a:pPr>
            <a:endParaRPr lang="en-US" sz="4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Yannie\Desktop\blog-big-horn-sheep-2008-8-9-c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787521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Yannie\Desktop\pho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52118" y="-1524000"/>
            <a:ext cx="13886918" cy="9144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Преценка при живи муфлони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05000"/>
            <a:ext cx="5486400" cy="2743200"/>
          </a:xfrm>
        </p:spPr>
        <p:txBody>
          <a:bodyPr/>
          <a:lstStyle/>
          <a:p>
            <a:r>
              <a:rPr lang="bg-BG" dirty="0" smtClean="0"/>
              <a:t>Главни външни белези:</a:t>
            </a:r>
          </a:p>
          <a:p>
            <a:pPr lvl="1"/>
            <a:r>
              <a:rPr lang="bg-BG" dirty="0" smtClean="0"/>
              <a:t>Рога</a:t>
            </a:r>
          </a:p>
          <a:p>
            <a:pPr lvl="1"/>
            <a:r>
              <a:rPr lang="bg-BG" dirty="0" smtClean="0"/>
              <a:t>Лицева маска</a:t>
            </a:r>
          </a:p>
          <a:p>
            <a:pPr lvl="1"/>
            <a:r>
              <a:rPr lang="bg-BG" dirty="0" smtClean="0"/>
              <a:t>Форма и големина на тялото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Едногодишни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Преди навършване на 1 година- </a:t>
            </a:r>
            <a:r>
              <a:rPr lang="bg-BG" sz="2400" dirty="0" smtClean="0"/>
              <a:t>1/8</a:t>
            </a:r>
            <a:r>
              <a:rPr lang="bg-BG" dirty="0" smtClean="0"/>
              <a:t>  от кръга</a:t>
            </a:r>
          </a:p>
          <a:p>
            <a:r>
              <a:rPr lang="bg-BG" dirty="0" smtClean="0"/>
              <a:t>След навършване- ¼ от кръга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7" name="Picture 3" descr="C:\Documents and Settings\Yannie\Desktop\P10906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200400"/>
            <a:ext cx="3759200" cy="3454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Yannie\Desktop\6-m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3950" y="228600"/>
            <a:ext cx="3219450" cy="34766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 descr="C:\Documents and Settings\Yannie\Desktop\god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2609850"/>
            <a:ext cx="3943350" cy="3409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066800" y="51448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а-6 месеца</a:t>
            </a:r>
          </a:p>
          <a:p>
            <a:r>
              <a:rPr lang="bg-BG" dirty="0" smtClean="0"/>
              <a:t>б-година и 6 месеца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двугодишни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рога, които образуват 1/3 от кръга</a:t>
            </a:r>
          </a:p>
          <a:p>
            <a:r>
              <a:rPr lang="bg-BG" dirty="0" smtClean="0"/>
              <a:t>По- голяма белезникава ивица</a:t>
            </a:r>
          </a:p>
          <a:p>
            <a:r>
              <a:rPr lang="bg-BG" dirty="0" smtClean="0"/>
              <a:t>Светъл кръг около очите</a:t>
            </a:r>
          </a:p>
          <a:p>
            <a:endParaRPr lang="en-US" dirty="0"/>
          </a:p>
        </p:txBody>
      </p:sp>
      <p:pic>
        <p:nvPicPr>
          <p:cNvPr id="3074" name="Picture 2" descr="C:\Documents and Settings\Yannie\Desktop\2g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200400"/>
            <a:ext cx="4600575" cy="3505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 descr="C:\Documents and Settings\Yannie\Desktop\P1090644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14925" y="3581400"/>
            <a:ext cx="3419475" cy="2619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Documents and Settings\Yannie\Desktop\2god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48373"/>
            <a:ext cx="9296400" cy="758737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Тригодишни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Рогата оформят полукръг</a:t>
            </a:r>
          </a:p>
          <a:p>
            <a:r>
              <a:rPr lang="bg-BG" dirty="0" smtClean="0"/>
              <a:t>Широка ивица, покриваща част от носа</a:t>
            </a:r>
          </a:p>
          <a:p>
            <a:endParaRPr lang="en-US" dirty="0"/>
          </a:p>
        </p:txBody>
      </p:sp>
      <p:pic>
        <p:nvPicPr>
          <p:cNvPr id="5122" name="Picture 2" descr="C:\Documents and Settings\Yannie\Desktop\P1090644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3343275"/>
            <a:ext cx="3752850" cy="29813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Yannie\Desktop\megar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76200"/>
            <a:ext cx="10073509" cy="71628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четиригодишни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bg-BG" dirty="0" smtClean="0"/>
              <a:t>Рога, които образуват 2/3 от кръга</a:t>
            </a:r>
          </a:p>
          <a:p>
            <a:r>
              <a:rPr lang="bg-BG" dirty="0" smtClean="0"/>
              <a:t>Увеличена светла ивица</a:t>
            </a:r>
          </a:p>
          <a:p>
            <a:r>
              <a:rPr lang="bg-BG" dirty="0" smtClean="0"/>
              <a:t>Започва да се образува бяло петно в основата на рогата</a:t>
            </a:r>
            <a:endParaRPr lang="en-US" dirty="0"/>
          </a:p>
        </p:txBody>
      </p:sp>
      <p:pic>
        <p:nvPicPr>
          <p:cNvPr id="6146" name="Picture 2" descr="C:\Documents and Settings\Yannie\Desktop\P1090644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3048000"/>
            <a:ext cx="3581400" cy="3381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C:\Documents and Settings\Yannie\Desktop\P109064nn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675" y="3505200"/>
            <a:ext cx="4276725" cy="2933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152</TotalTime>
  <Words>152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Определяне възрастта на муфлона</vt:lpstr>
      <vt:lpstr>Преценка при живи муфлони</vt:lpstr>
      <vt:lpstr>Едногодишни</vt:lpstr>
      <vt:lpstr>Slide 4</vt:lpstr>
      <vt:lpstr>двугодишни</vt:lpstr>
      <vt:lpstr>Slide 6</vt:lpstr>
      <vt:lpstr>Тригодишни</vt:lpstr>
      <vt:lpstr>Slide 8</vt:lpstr>
      <vt:lpstr>четиригодишни</vt:lpstr>
      <vt:lpstr>Пет-шест годишни</vt:lpstr>
      <vt:lpstr>Седем-осем годишни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Определяне възтастта на муфлона</dc:title>
  <dc:creator>Yannie</dc:creator>
  <cp:lastModifiedBy>Yannie</cp:lastModifiedBy>
  <cp:revision>19</cp:revision>
  <dcterms:created xsi:type="dcterms:W3CDTF">2008-12-11T20:12:04Z</dcterms:created>
  <dcterms:modified xsi:type="dcterms:W3CDTF">2008-12-11T22:44:59Z</dcterms:modified>
</cp:coreProperties>
</file>