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56"/>
  </p:notesMasterIdLst>
  <p:sldIdLst>
    <p:sldId id="257" r:id="rId2"/>
    <p:sldId id="258" r:id="rId3"/>
    <p:sldId id="259" r:id="rId4"/>
    <p:sldId id="260" r:id="rId5"/>
    <p:sldId id="261" r:id="rId6"/>
    <p:sldId id="262" r:id="rId7"/>
    <p:sldId id="263" r:id="rId8"/>
    <p:sldId id="287" r:id="rId9"/>
    <p:sldId id="264" r:id="rId10"/>
    <p:sldId id="265" r:id="rId11"/>
    <p:sldId id="283" r:id="rId12"/>
    <p:sldId id="284" r:id="rId13"/>
    <p:sldId id="285" r:id="rId14"/>
    <p:sldId id="286"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8" r:id="rId33"/>
    <p:sldId id="289" r:id="rId34"/>
    <p:sldId id="290" r:id="rId35"/>
    <p:sldId id="291" r:id="rId36"/>
    <p:sldId id="293" r:id="rId37"/>
    <p:sldId id="294" r:id="rId38"/>
    <p:sldId id="295" r:id="rId39"/>
    <p:sldId id="296" r:id="rId40"/>
    <p:sldId id="297" r:id="rId41"/>
    <p:sldId id="298" r:id="rId42"/>
    <p:sldId id="299" r:id="rId43"/>
    <p:sldId id="300" r:id="rId44"/>
    <p:sldId id="301" r:id="rId45"/>
    <p:sldId id="302" r:id="rId46"/>
    <p:sldId id="303" r:id="rId47"/>
    <p:sldId id="311" r:id="rId48"/>
    <p:sldId id="304" r:id="rId49"/>
    <p:sldId id="305" r:id="rId50"/>
    <p:sldId id="306" r:id="rId51"/>
    <p:sldId id="307" r:id="rId52"/>
    <p:sldId id="308" r:id="rId53"/>
    <p:sldId id="309" r:id="rId54"/>
    <p:sldId id="310" r:id="rId55"/>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bg-BG"/>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bg-BG"/>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noProof="0" smtClean="0"/>
              <a:t>Click to edit Master text styles</a:t>
            </a:r>
          </a:p>
          <a:p>
            <a:pPr lvl="1"/>
            <a:r>
              <a:rPr lang="bg-BG" noProof="0" smtClean="0"/>
              <a:t>Second level</a:t>
            </a:r>
          </a:p>
          <a:p>
            <a:pPr lvl="2"/>
            <a:r>
              <a:rPr lang="bg-BG" noProof="0" smtClean="0"/>
              <a:t>Third level</a:t>
            </a:r>
          </a:p>
          <a:p>
            <a:pPr lvl="3"/>
            <a:r>
              <a:rPr lang="bg-BG" noProof="0" smtClean="0"/>
              <a:t>Fourth level</a:t>
            </a:r>
          </a:p>
          <a:p>
            <a:pPr lvl="4"/>
            <a:r>
              <a:rPr lang="bg-BG"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bg-BG"/>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45A2954-26E0-464F-8D0F-06403EBC3FB4}" type="slidenum">
              <a:rPr lang="bg-BG"/>
              <a:pPr>
                <a:defRPr/>
              </a:pPr>
              <a:t>‹#›</a:t>
            </a:fld>
            <a:endParaRPr lang="bg-BG"/>
          </a:p>
        </p:txBody>
      </p:sp>
    </p:spTree>
    <p:extLst>
      <p:ext uri="{BB962C8B-B14F-4D97-AF65-F5344CB8AC3E}">
        <p14:creationId xmlns:p14="http://schemas.microsoft.com/office/powerpoint/2010/main" val="28501034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0" y="234"/>
              <a:ext cx="1857" cy="3625"/>
              <a:chOff x="3010" y="778"/>
              <a:chExt cx="1857" cy="3625"/>
            </a:xfrm>
          </p:grpSpPr>
          <p:sp>
            <p:nvSpPr>
              <p:cNvPr id="39" name="Freeform 4"/>
              <p:cNvSpPr>
                <a:spLocks/>
              </p:cNvSpPr>
              <p:nvPr userDrawn="1"/>
            </p:nvSpPr>
            <p:spPr bwMode="ltGray">
              <a:xfrm rot="12185230" flipV="1">
                <a:off x="3534" y="778"/>
                <a:ext cx="1333" cy="1485"/>
              </a:xfrm>
              <a:custGeom>
                <a:avLst/>
                <a:gdLst>
                  <a:gd name="T0" fmla="*/ 81 w 596"/>
                  <a:gd name="T1" fmla="*/ 1840 h 666"/>
                  <a:gd name="T2" fmla="*/ 29 w 596"/>
                  <a:gd name="T3" fmla="*/ 1695 h 666"/>
                  <a:gd name="T4" fmla="*/ 0 w 596"/>
                  <a:gd name="T5" fmla="*/ 1436 h 666"/>
                  <a:gd name="T6" fmla="*/ 20 w 596"/>
                  <a:gd name="T7" fmla="*/ 1104 h 666"/>
                  <a:gd name="T8" fmla="*/ 125 w 596"/>
                  <a:gd name="T9" fmla="*/ 751 h 666"/>
                  <a:gd name="T10" fmla="*/ 344 w 596"/>
                  <a:gd name="T11" fmla="*/ 417 h 666"/>
                  <a:gd name="T12" fmla="*/ 711 w 596"/>
                  <a:gd name="T13" fmla="*/ 154 h 666"/>
                  <a:gd name="T14" fmla="*/ 1235 w 596"/>
                  <a:gd name="T15" fmla="*/ 9 h 666"/>
                  <a:gd name="T16" fmla="*/ 1901 w 596"/>
                  <a:gd name="T17" fmla="*/ 45 h 666"/>
                  <a:gd name="T18" fmla="*/ 2422 w 596"/>
                  <a:gd name="T19" fmla="*/ 339 h 666"/>
                  <a:gd name="T20" fmla="*/ 2771 w 596"/>
                  <a:gd name="T21" fmla="*/ 821 h 666"/>
                  <a:gd name="T22" fmla="*/ 2957 w 596"/>
                  <a:gd name="T23" fmla="*/ 1411 h 666"/>
                  <a:gd name="T24" fmla="*/ 2977 w 596"/>
                  <a:gd name="T25" fmla="*/ 2034 h 666"/>
                  <a:gd name="T26" fmla="*/ 2832 w 596"/>
                  <a:gd name="T27" fmla="*/ 2611 h 666"/>
                  <a:gd name="T28" fmla="*/ 2536 w 596"/>
                  <a:gd name="T29" fmla="*/ 3057 h 666"/>
                  <a:gd name="T30" fmla="*/ 2087 w 596"/>
                  <a:gd name="T31" fmla="*/ 3296 h 666"/>
                  <a:gd name="T32" fmla="*/ 1946 w 596"/>
                  <a:gd name="T33" fmla="*/ 3275 h 666"/>
                  <a:gd name="T34" fmla="*/ 2205 w 596"/>
                  <a:gd name="T35" fmla="*/ 3068 h 666"/>
                  <a:gd name="T36" fmla="*/ 2411 w 596"/>
                  <a:gd name="T37" fmla="*/ 2705 h 666"/>
                  <a:gd name="T38" fmla="*/ 2545 w 596"/>
                  <a:gd name="T39" fmla="*/ 2256 h 666"/>
                  <a:gd name="T40" fmla="*/ 2601 w 596"/>
                  <a:gd name="T41" fmla="*/ 1766 h 666"/>
                  <a:gd name="T42" fmla="*/ 2572 w 596"/>
                  <a:gd name="T43" fmla="*/ 1282 h 666"/>
                  <a:gd name="T44" fmla="*/ 2427 w 596"/>
                  <a:gd name="T45" fmla="*/ 865 h 666"/>
                  <a:gd name="T46" fmla="*/ 2165 w 596"/>
                  <a:gd name="T47" fmla="*/ 557 h 666"/>
                  <a:gd name="T48" fmla="*/ 1707 w 596"/>
                  <a:gd name="T49" fmla="*/ 372 h 666"/>
                  <a:gd name="T50" fmla="*/ 1230 w 596"/>
                  <a:gd name="T51" fmla="*/ 303 h 666"/>
                  <a:gd name="T52" fmla="*/ 870 w 596"/>
                  <a:gd name="T53" fmla="*/ 352 h 666"/>
                  <a:gd name="T54" fmla="*/ 606 w 596"/>
                  <a:gd name="T55" fmla="*/ 502 h 666"/>
                  <a:gd name="T56" fmla="*/ 420 w 596"/>
                  <a:gd name="T57" fmla="*/ 740 h 666"/>
                  <a:gd name="T58" fmla="*/ 284 w 596"/>
                  <a:gd name="T59" fmla="*/ 1023 h 666"/>
                  <a:gd name="T60" fmla="*/ 199 w 596"/>
                  <a:gd name="T61" fmla="*/ 1351 h 666"/>
                  <a:gd name="T62" fmla="*/ 141 w 596"/>
                  <a:gd name="T63" fmla="*/ 168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0" name="Freeform 5"/>
              <p:cNvSpPr>
                <a:spLocks/>
              </p:cNvSpPr>
              <p:nvPr userDrawn="1"/>
            </p:nvSpPr>
            <p:spPr bwMode="ltGray">
              <a:xfrm rot="12185230" flipV="1">
                <a:off x="4029" y="1802"/>
                <a:ext cx="571" cy="531"/>
              </a:xfrm>
              <a:custGeom>
                <a:avLst/>
                <a:gdLst>
                  <a:gd name="T0" fmla="*/ 0 w 257"/>
                  <a:gd name="T1" fmla="*/ 0 h 237"/>
                  <a:gd name="T2" fmla="*/ 0 w 257"/>
                  <a:gd name="T3" fmla="*/ 125 h 237"/>
                  <a:gd name="T4" fmla="*/ 16 w 257"/>
                  <a:gd name="T5" fmla="*/ 251 h 237"/>
                  <a:gd name="T6" fmla="*/ 29 w 257"/>
                  <a:gd name="T7" fmla="*/ 376 h 237"/>
                  <a:gd name="T8" fmla="*/ 53 w 257"/>
                  <a:gd name="T9" fmla="*/ 493 h 237"/>
                  <a:gd name="T10" fmla="*/ 89 w 257"/>
                  <a:gd name="T11" fmla="*/ 598 h 237"/>
                  <a:gd name="T12" fmla="*/ 133 w 257"/>
                  <a:gd name="T13" fmla="*/ 708 h 237"/>
                  <a:gd name="T14" fmla="*/ 187 w 257"/>
                  <a:gd name="T15" fmla="*/ 809 h 237"/>
                  <a:gd name="T16" fmla="*/ 251 w 257"/>
                  <a:gd name="T17" fmla="*/ 894 h 237"/>
                  <a:gd name="T18" fmla="*/ 331 w 257"/>
                  <a:gd name="T19" fmla="*/ 975 h 237"/>
                  <a:gd name="T20" fmla="*/ 424 w 257"/>
                  <a:gd name="T21" fmla="*/ 1044 h 237"/>
                  <a:gd name="T22" fmla="*/ 524 w 257"/>
                  <a:gd name="T23" fmla="*/ 1100 h 237"/>
                  <a:gd name="T24" fmla="*/ 647 w 257"/>
                  <a:gd name="T25" fmla="*/ 1145 h 237"/>
                  <a:gd name="T26" fmla="*/ 780 w 257"/>
                  <a:gd name="T27" fmla="*/ 1174 h 237"/>
                  <a:gd name="T28" fmla="*/ 929 w 257"/>
                  <a:gd name="T29" fmla="*/ 1190 h 237"/>
                  <a:gd name="T30" fmla="*/ 1086 w 257"/>
                  <a:gd name="T31" fmla="*/ 1185 h 237"/>
                  <a:gd name="T32" fmla="*/ 1269 w 257"/>
                  <a:gd name="T33" fmla="*/ 1165 h 237"/>
                  <a:gd name="T34" fmla="*/ 1106 w 257"/>
                  <a:gd name="T35" fmla="*/ 1140 h 237"/>
                  <a:gd name="T36" fmla="*/ 962 w 257"/>
                  <a:gd name="T37" fmla="*/ 1105 h 237"/>
                  <a:gd name="T38" fmla="*/ 840 w 257"/>
                  <a:gd name="T39" fmla="*/ 1064 h 237"/>
                  <a:gd name="T40" fmla="*/ 731 w 257"/>
                  <a:gd name="T41" fmla="*/ 1024 h 237"/>
                  <a:gd name="T42" fmla="*/ 631 w 257"/>
                  <a:gd name="T43" fmla="*/ 968 h 237"/>
                  <a:gd name="T44" fmla="*/ 553 w 257"/>
                  <a:gd name="T45" fmla="*/ 914 h 237"/>
                  <a:gd name="T46" fmla="*/ 480 w 257"/>
                  <a:gd name="T47" fmla="*/ 849 h 237"/>
                  <a:gd name="T48" fmla="*/ 415 w 257"/>
                  <a:gd name="T49" fmla="*/ 777 h 237"/>
                  <a:gd name="T50" fmla="*/ 355 w 257"/>
                  <a:gd name="T51" fmla="*/ 708 h 237"/>
                  <a:gd name="T52" fmla="*/ 302 w 257"/>
                  <a:gd name="T53" fmla="*/ 627 h 237"/>
                  <a:gd name="T54" fmla="*/ 258 w 257"/>
                  <a:gd name="T55" fmla="*/ 538 h 237"/>
                  <a:gd name="T56" fmla="*/ 213 w 257"/>
                  <a:gd name="T57" fmla="*/ 441 h 237"/>
                  <a:gd name="T58" fmla="*/ 162 w 257"/>
                  <a:gd name="T59" fmla="*/ 347 h 237"/>
                  <a:gd name="T60" fmla="*/ 113 w 257"/>
                  <a:gd name="T61" fmla="*/ 235 h 237"/>
                  <a:gd name="T62" fmla="*/ 60 w 257"/>
                  <a:gd name="T63" fmla="*/ 121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1" name="Freeform 6"/>
              <p:cNvSpPr>
                <a:spLocks/>
              </p:cNvSpPr>
              <p:nvPr userDrawn="1"/>
            </p:nvSpPr>
            <p:spPr bwMode="ltGray">
              <a:xfrm rot="12185230" flipV="1">
                <a:off x="3639" y="2167"/>
                <a:ext cx="277" cy="249"/>
              </a:xfrm>
              <a:custGeom>
                <a:avLst/>
                <a:gdLst>
                  <a:gd name="T0" fmla="*/ 384 w 124"/>
                  <a:gd name="T1" fmla="*/ 0 h 110"/>
                  <a:gd name="T2" fmla="*/ 619 w 124"/>
                  <a:gd name="T3" fmla="*/ 552 h 110"/>
                  <a:gd name="T4" fmla="*/ 599 w 124"/>
                  <a:gd name="T5" fmla="*/ 548 h 110"/>
                  <a:gd name="T6" fmla="*/ 534 w 124"/>
                  <a:gd name="T7" fmla="*/ 539 h 110"/>
                  <a:gd name="T8" fmla="*/ 445 w 124"/>
                  <a:gd name="T9" fmla="*/ 518 h 110"/>
                  <a:gd name="T10" fmla="*/ 340 w 124"/>
                  <a:gd name="T11" fmla="*/ 507 h 110"/>
                  <a:gd name="T12" fmla="*/ 226 w 124"/>
                  <a:gd name="T13" fmla="*/ 498 h 110"/>
                  <a:gd name="T14" fmla="*/ 125 w 124"/>
                  <a:gd name="T15" fmla="*/ 503 h 110"/>
                  <a:gd name="T16" fmla="*/ 45 w 124"/>
                  <a:gd name="T17" fmla="*/ 523 h 110"/>
                  <a:gd name="T18" fmla="*/ 0 w 124"/>
                  <a:gd name="T19" fmla="*/ 564 h 110"/>
                  <a:gd name="T20" fmla="*/ 20 w 124"/>
                  <a:gd name="T21" fmla="*/ 503 h 110"/>
                  <a:gd name="T22" fmla="*/ 40 w 124"/>
                  <a:gd name="T23" fmla="*/ 455 h 110"/>
                  <a:gd name="T24" fmla="*/ 80 w 124"/>
                  <a:gd name="T25" fmla="*/ 421 h 110"/>
                  <a:gd name="T26" fmla="*/ 125 w 124"/>
                  <a:gd name="T27" fmla="*/ 389 h 110"/>
                  <a:gd name="T28" fmla="*/ 179 w 124"/>
                  <a:gd name="T29" fmla="*/ 369 h 110"/>
                  <a:gd name="T30" fmla="*/ 235 w 124"/>
                  <a:gd name="T31" fmla="*/ 364 h 110"/>
                  <a:gd name="T32" fmla="*/ 295 w 124"/>
                  <a:gd name="T33" fmla="*/ 364 h 110"/>
                  <a:gd name="T34" fmla="*/ 360 w 124"/>
                  <a:gd name="T35" fmla="*/ 380 h 110"/>
                  <a:gd name="T36" fmla="*/ 364 w 124"/>
                  <a:gd name="T37" fmla="*/ 364 h 110"/>
                  <a:gd name="T38" fmla="*/ 348 w 124"/>
                  <a:gd name="T39" fmla="*/ 287 h 110"/>
                  <a:gd name="T40" fmla="*/ 335 w 124"/>
                  <a:gd name="T41" fmla="*/ 195 h 110"/>
                  <a:gd name="T42" fmla="*/ 324 w 124"/>
                  <a:gd name="T43" fmla="*/ 154 h 110"/>
                  <a:gd name="T44" fmla="*/ 315 w 124"/>
                  <a:gd name="T45" fmla="*/ 154 h 110"/>
                  <a:gd name="T46" fmla="*/ 304 w 124"/>
                  <a:gd name="T47" fmla="*/ 149 h 110"/>
                  <a:gd name="T48" fmla="*/ 295 w 124"/>
                  <a:gd name="T49" fmla="*/ 134 h 110"/>
                  <a:gd name="T50" fmla="*/ 284 w 124"/>
                  <a:gd name="T51" fmla="*/ 118 h 110"/>
                  <a:gd name="T52" fmla="*/ 284 w 124"/>
                  <a:gd name="T53" fmla="*/ 97 h 110"/>
                  <a:gd name="T54" fmla="*/ 295 w 124"/>
                  <a:gd name="T55" fmla="*/ 72 h 110"/>
                  <a:gd name="T56" fmla="*/ 328 w 124"/>
                  <a:gd name="T57" fmla="*/ 41 h 110"/>
                  <a:gd name="T58" fmla="*/ 38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2" name="Freeform 7"/>
              <p:cNvSpPr>
                <a:spLocks/>
              </p:cNvSpPr>
              <p:nvPr userDrawn="1"/>
            </p:nvSpPr>
            <p:spPr bwMode="ltGray">
              <a:xfrm rot="12185230" flipV="1">
                <a:off x="3979" y="977"/>
                <a:ext cx="245" cy="347"/>
              </a:xfrm>
              <a:custGeom>
                <a:avLst/>
                <a:gdLst>
                  <a:gd name="T0" fmla="*/ 0 w 109"/>
                  <a:gd name="T1" fmla="*/ 0 h 156"/>
                  <a:gd name="T2" fmla="*/ 25 w 109"/>
                  <a:gd name="T3" fmla="*/ 4 h 156"/>
                  <a:gd name="T4" fmla="*/ 90 w 109"/>
                  <a:gd name="T5" fmla="*/ 24 h 156"/>
                  <a:gd name="T6" fmla="*/ 187 w 109"/>
                  <a:gd name="T7" fmla="*/ 60 h 156"/>
                  <a:gd name="T8" fmla="*/ 292 w 109"/>
                  <a:gd name="T9" fmla="*/ 118 h 156"/>
                  <a:gd name="T10" fmla="*/ 393 w 109"/>
                  <a:gd name="T11" fmla="*/ 218 h 156"/>
                  <a:gd name="T12" fmla="*/ 486 w 109"/>
                  <a:gd name="T13" fmla="*/ 351 h 156"/>
                  <a:gd name="T14" fmla="*/ 542 w 109"/>
                  <a:gd name="T15" fmla="*/ 534 h 156"/>
                  <a:gd name="T16" fmla="*/ 551 w 109"/>
                  <a:gd name="T17" fmla="*/ 772 h 156"/>
                  <a:gd name="T18" fmla="*/ 530 w 109"/>
                  <a:gd name="T19" fmla="*/ 772 h 156"/>
                  <a:gd name="T20" fmla="*/ 501 w 109"/>
                  <a:gd name="T21" fmla="*/ 772 h 156"/>
                  <a:gd name="T22" fmla="*/ 470 w 109"/>
                  <a:gd name="T23" fmla="*/ 772 h 156"/>
                  <a:gd name="T24" fmla="*/ 441 w 109"/>
                  <a:gd name="T25" fmla="*/ 763 h 156"/>
                  <a:gd name="T26" fmla="*/ 409 w 109"/>
                  <a:gd name="T27" fmla="*/ 756 h 156"/>
                  <a:gd name="T28" fmla="*/ 373 w 109"/>
                  <a:gd name="T29" fmla="*/ 743 h 156"/>
                  <a:gd name="T30" fmla="*/ 333 w 109"/>
                  <a:gd name="T31" fmla="*/ 718 h 156"/>
                  <a:gd name="T32" fmla="*/ 292 w 109"/>
                  <a:gd name="T33" fmla="*/ 687 h 156"/>
                  <a:gd name="T34" fmla="*/ 267 w 109"/>
                  <a:gd name="T35" fmla="*/ 623 h 156"/>
                  <a:gd name="T36" fmla="*/ 267 w 109"/>
                  <a:gd name="T37" fmla="*/ 549 h 156"/>
                  <a:gd name="T38" fmla="*/ 283 w 109"/>
                  <a:gd name="T39" fmla="*/ 476 h 156"/>
                  <a:gd name="T40" fmla="*/ 299 w 109"/>
                  <a:gd name="T41" fmla="*/ 396 h 156"/>
                  <a:gd name="T42" fmla="*/ 283 w 109"/>
                  <a:gd name="T43" fmla="*/ 307 h 156"/>
                  <a:gd name="T44" fmla="*/ 243 w 109"/>
                  <a:gd name="T45" fmla="*/ 214 h 156"/>
                  <a:gd name="T46" fmla="*/ 157 w 109"/>
                  <a:gd name="T47" fmla="*/ 113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3" name="Freeform 8"/>
              <p:cNvSpPr>
                <a:spLocks/>
              </p:cNvSpPr>
              <p:nvPr userDrawn="1"/>
            </p:nvSpPr>
            <p:spPr bwMode="ltGray">
              <a:xfrm rot="12185230" flipV="1">
                <a:off x="3845" y="2207"/>
                <a:ext cx="103" cy="209"/>
              </a:xfrm>
              <a:custGeom>
                <a:avLst/>
                <a:gdLst>
                  <a:gd name="T0" fmla="*/ 155 w 46"/>
                  <a:gd name="T1" fmla="*/ 0 h 94"/>
                  <a:gd name="T2" fmla="*/ 101 w 46"/>
                  <a:gd name="T3" fmla="*/ 187 h 94"/>
                  <a:gd name="T4" fmla="*/ 76 w 46"/>
                  <a:gd name="T5" fmla="*/ 307 h 94"/>
                  <a:gd name="T6" fmla="*/ 56 w 46"/>
                  <a:gd name="T7" fmla="*/ 391 h 94"/>
                  <a:gd name="T8" fmla="*/ 0 w 46"/>
                  <a:gd name="T9" fmla="*/ 465 h 94"/>
                  <a:gd name="T10" fmla="*/ 60 w 46"/>
                  <a:gd name="T11" fmla="*/ 436 h 94"/>
                  <a:gd name="T12" fmla="*/ 116 w 46"/>
                  <a:gd name="T13" fmla="*/ 396 h 94"/>
                  <a:gd name="T14" fmla="*/ 161 w 46"/>
                  <a:gd name="T15" fmla="*/ 340 h 94"/>
                  <a:gd name="T16" fmla="*/ 202 w 46"/>
                  <a:gd name="T17" fmla="*/ 282 h 94"/>
                  <a:gd name="T18" fmla="*/ 226 w 46"/>
                  <a:gd name="T19" fmla="*/ 218 h 94"/>
                  <a:gd name="T20" fmla="*/ 231 w 46"/>
                  <a:gd name="T21" fmla="*/ 149 h 94"/>
                  <a:gd name="T22" fmla="*/ 210 w 46"/>
                  <a:gd name="T23" fmla="*/ 73 h 94"/>
                  <a:gd name="T24" fmla="*/ 155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4" name="Freeform 9"/>
              <p:cNvSpPr>
                <a:spLocks/>
              </p:cNvSpPr>
              <p:nvPr userDrawn="1"/>
            </p:nvSpPr>
            <p:spPr bwMode="ltGray">
              <a:xfrm rot="12185230" flipV="1">
                <a:off x="3895" y="1325"/>
                <a:ext cx="120" cy="90"/>
              </a:xfrm>
              <a:custGeom>
                <a:avLst/>
                <a:gdLst>
                  <a:gd name="T0" fmla="*/ 0 w 54"/>
                  <a:gd name="T1" fmla="*/ 0 h 40"/>
                  <a:gd name="T2" fmla="*/ 4 w 54"/>
                  <a:gd name="T3" fmla="*/ 5 h 40"/>
                  <a:gd name="T4" fmla="*/ 29 w 54"/>
                  <a:gd name="T5" fmla="*/ 16 h 40"/>
                  <a:gd name="T6" fmla="*/ 64 w 54"/>
                  <a:gd name="T7" fmla="*/ 41 h 40"/>
                  <a:gd name="T8" fmla="*/ 104 w 54"/>
                  <a:gd name="T9" fmla="*/ 61 h 40"/>
                  <a:gd name="T10" fmla="*/ 142 w 54"/>
                  <a:gd name="T11" fmla="*/ 77 h 40"/>
                  <a:gd name="T12" fmla="*/ 187 w 54"/>
                  <a:gd name="T13" fmla="*/ 86 h 40"/>
                  <a:gd name="T14" fmla="*/ 227 w 54"/>
                  <a:gd name="T15" fmla="*/ 92 h 40"/>
                  <a:gd name="T16" fmla="*/ 267 w 54"/>
                  <a:gd name="T17" fmla="*/ 81 h 40"/>
                  <a:gd name="T18" fmla="*/ 262 w 54"/>
                  <a:gd name="T19" fmla="*/ 126 h 40"/>
                  <a:gd name="T20" fmla="*/ 247 w 54"/>
                  <a:gd name="T21" fmla="*/ 167 h 40"/>
                  <a:gd name="T22" fmla="*/ 218 w 54"/>
                  <a:gd name="T23" fmla="*/ 194 h 40"/>
                  <a:gd name="T24" fmla="*/ 182 w 54"/>
                  <a:gd name="T25" fmla="*/ 203 h 40"/>
                  <a:gd name="T26" fmla="*/ 138 w 54"/>
                  <a:gd name="T27" fmla="*/ 198 h 40"/>
                  <a:gd name="T28" fmla="*/ 93 w 54"/>
                  <a:gd name="T29" fmla="*/ 162 h 40"/>
                  <a:gd name="T30" fmla="*/ 49 w 54"/>
                  <a:gd name="T31" fmla="*/ 10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29 w 149"/>
                  <a:gd name="T3" fmla="*/ 53 h 704"/>
                  <a:gd name="T4" fmla="*/ 78 w 149"/>
                  <a:gd name="T5" fmla="*/ 120 h 704"/>
                  <a:gd name="T6" fmla="*/ 137 w 149"/>
                  <a:gd name="T7" fmla="*/ 205 h 704"/>
                  <a:gd name="T8" fmla="*/ 202 w 149"/>
                  <a:gd name="T9" fmla="*/ 316 h 704"/>
                  <a:gd name="T10" fmla="*/ 283 w 149"/>
                  <a:gd name="T11" fmla="*/ 453 h 704"/>
                  <a:gd name="T12" fmla="*/ 359 w 149"/>
                  <a:gd name="T13" fmla="*/ 600 h 704"/>
                  <a:gd name="T14" fmla="*/ 432 w 149"/>
                  <a:gd name="T15" fmla="*/ 769 h 704"/>
                  <a:gd name="T16" fmla="*/ 489 w 149"/>
                  <a:gd name="T17" fmla="*/ 965 h 704"/>
                  <a:gd name="T18" fmla="*/ 549 w 149"/>
                  <a:gd name="T19" fmla="*/ 1173 h 704"/>
                  <a:gd name="T20" fmla="*/ 589 w 149"/>
                  <a:gd name="T21" fmla="*/ 1413 h 704"/>
                  <a:gd name="T22" fmla="*/ 609 w 149"/>
                  <a:gd name="T23" fmla="*/ 1676 h 704"/>
                  <a:gd name="T24" fmla="*/ 618 w 149"/>
                  <a:gd name="T25" fmla="*/ 1951 h 704"/>
                  <a:gd name="T26" fmla="*/ 589 w 149"/>
                  <a:gd name="T27" fmla="*/ 2258 h 704"/>
                  <a:gd name="T28" fmla="*/ 534 w 149"/>
                  <a:gd name="T29" fmla="*/ 2583 h 704"/>
                  <a:gd name="T30" fmla="*/ 452 w 149"/>
                  <a:gd name="T31" fmla="*/ 2925 h 704"/>
                  <a:gd name="T32" fmla="*/ 328 w 149"/>
                  <a:gd name="T33" fmla="*/ 3302 h 704"/>
                  <a:gd name="T34" fmla="*/ 190 w 149"/>
                  <a:gd name="T35" fmla="*/ 3729 h 704"/>
                  <a:gd name="T36" fmla="*/ 104 w 149"/>
                  <a:gd name="T37" fmla="*/ 4124 h 704"/>
                  <a:gd name="T38" fmla="*/ 49 w 149"/>
                  <a:gd name="T39" fmla="*/ 4489 h 704"/>
                  <a:gd name="T40" fmla="*/ 29 w 149"/>
                  <a:gd name="T41" fmla="*/ 4840 h 704"/>
                  <a:gd name="T42" fmla="*/ 29 w 149"/>
                  <a:gd name="T43" fmla="*/ 5174 h 704"/>
                  <a:gd name="T44" fmla="*/ 40 w 149"/>
                  <a:gd name="T45" fmla="*/ 5484 h 704"/>
                  <a:gd name="T46" fmla="*/ 60 w 149"/>
                  <a:gd name="T47" fmla="*/ 5756 h 704"/>
                  <a:gd name="T48" fmla="*/ 69 w 149"/>
                  <a:gd name="T49" fmla="*/ 6022 h 704"/>
                  <a:gd name="T50" fmla="*/ 202 w 149"/>
                  <a:gd name="T51" fmla="*/ 5885 h 704"/>
                  <a:gd name="T52" fmla="*/ 190 w 149"/>
                  <a:gd name="T53" fmla="*/ 5817 h 704"/>
                  <a:gd name="T54" fmla="*/ 177 w 149"/>
                  <a:gd name="T55" fmla="*/ 5621 h 704"/>
                  <a:gd name="T56" fmla="*/ 162 w 149"/>
                  <a:gd name="T57" fmla="*/ 5320 h 704"/>
                  <a:gd name="T58" fmla="*/ 173 w 149"/>
                  <a:gd name="T59" fmla="*/ 4919 h 704"/>
                  <a:gd name="T60" fmla="*/ 202 w 149"/>
                  <a:gd name="T61" fmla="*/ 4440 h 704"/>
                  <a:gd name="T62" fmla="*/ 283 w 149"/>
                  <a:gd name="T63" fmla="*/ 3893 h 704"/>
                  <a:gd name="T64" fmla="*/ 421 w 149"/>
                  <a:gd name="T65" fmla="*/ 3302 h 704"/>
                  <a:gd name="T66" fmla="*/ 633 w 149"/>
                  <a:gd name="T67" fmla="*/ 2676 h 704"/>
                  <a:gd name="T68" fmla="*/ 702 w 149"/>
                  <a:gd name="T69" fmla="*/ 2387 h 704"/>
                  <a:gd name="T70" fmla="*/ 731 w 149"/>
                  <a:gd name="T71" fmla="*/ 2009 h 704"/>
                  <a:gd name="T72" fmla="*/ 707 w 149"/>
                  <a:gd name="T73" fmla="*/ 1573 h 704"/>
                  <a:gd name="T74" fmla="*/ 642 w 149"/>
                  <a:gd name="T75" fmla="*/ 1146 h 704"/>
                  <a:gd name="T76" fmla="*/ 534 w 149"/>
                  <a:gd name="T77" fmla="*/ 728 h 704"/>
                  <a:gd name="T78" fmla="*/ 396 w 149"/>
                  <a:gd name="T79" fmla="*/ 377 h 704"/>
                  <a:gd name="T80" fmla="*/ 215 w 149"/>
                  <a:gd name="T81" fmla="*/ 120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sp>
          <p:nvSpPr>
            <p:cNvPr id="6" name="Freeform 11"/>
            <p:cNvSpPr>
              <a:spLocks/>
            </p:cNvSpPr>
            <p:nvPr userDrawn="1"/>
          </p:nvSpPr>
          <p:spPr bwMode="ltGray">
            <a:xfrm rot="373331" flipH="1">
              <a:off x="22" y="1957"/>
              <a:ext cx="323" cy="649"/>
            </a:xfrm>
            <a:custGeom>
              <a:avLst/>
              <a:gdLst>
                <a:gd name="T0" fmla="*/ 598 w 128"/>
                <a:gd name="T1" fmla="*/ 0 h 217"/>
                <a:gd name="T2" fmla="*/ 669 w 128"/>
                <a:gd name="T3" fmla="*/ 81 h 217"/>
                <a:gd name="T4" fmla="*/ 732 w 128"/>
                <a:gd name="T5" fmla="*/ 242 h 217"/>
                <a:gd name="T6" fmla="*/ 782 w 128"/>
                <a:gd name="T7" fmla="*/ 449 h 217"/>
                <a:gd name="T8" fmla="*/ 815 w 128"/>
                <a:gd name="T9" fmla="*/ 697 h 217"/>
                <a:gd name="T10" fmla="*/ 808 w 128"/>
                <a:gd name="T11" fmla="*/ 993 h 217"/>
                <a:gd name="T12" fmla="*/ 739 w 128"/>
                <a:gd name="T13" fmla="*/ 1298 h 217"/>
                <a:gd name="T14" fmla="*/ 598 w 128"/>
                <a:gd name="T15" fmla="*/ 1618 h 217"/>
                <a:gd name="T16" fmla="*/ 381 w 128"/>
                <a:gd name="T17" fmla="*/ 1941 h 217"/>
                <a:gd name="T18" fmla="*/ 313 w 128"/>
                <a:gd name="T19" fmla="*/ 1905 h 217"/>
                <a:gd name="T20" fmla="*/ 242 w 128"/>
                <a:gd name="T21" fmla="*/ 1878 h 217"/>
                <a:gd name="T22" fmla="*/ 167 w 128"/>
                <a:gd name="T23" fmla="*/ 1833 h 217"/>
                <a:gd name="T24" fmla="*/ 101 w 128"/>
                <a:gd name="T25" fmla="*/ 1797 h 217"/>
                <a:gd name="T26" fmla="*/ 50 w 128"/>
                <a:gd name="T27" fmla="*/ 1753 h 217"/>
                <a:gd name="T28" fmla="*/ 13 w 128"/>
                <a:gd name="T29" fmla="*/ 1699 h 217"/>
                <a:gd name="T30" fmla="*/ 0 w 128"/>
                <a:gd name="T31" fmla="*/ 1636 h 217"/>
                <a:gd name="T32" fmla="*/ 8 w 128"/>
                <a:gd name="T33" fmla="*/ 1591 h 217"/>
                <a:gd name="T34" fmla="*/ 83 w 128"/>
                <a:gd name="T35" fmla="*/ 1528 h 217"/>
                <a:gd name="T36" fmla="*/ 184 w 128"/>
                <a:gd name="T37" fmla="*/ 1442 h 217"/>
                <a:gd name="T38" fmla="*/ 293 w 128"/>
                <a:gd name="T39" fmla="*/ 1343 h 217"/>
                <a:gd name="T40" fmla="*/ 401 w 128"/>
                <a:gd name="T41" fmla="*/ 1199 h 217"/>
                <a:gd name="T42" fmla="*/ 502 w 128"/>
                <a:gd name="T43" fmla="*/ 1002 h 217"/>
                <a:gd name="T44" fmla="*/ 580 w 128"/>
                <a:gd name="T45" fmla="*/ 742 h 217"/>
                <a:gd name="T46" fmla="*/ 618 w 128"/>
                <a:gd name="T47" fmla="*/ 413 h 217"/>
                <a:gd name="T48" fmla="*/ 59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9" name="Freeform 14"/>
            <p:cNvSpPr>
              <a:spLocks/>
            </p:cNvSpPr>
            <p:nvPr userDrawn="1"/>
          </p:nvSpPr>
          <p:spPr bwMode="ltGray">
            <a:xfrm rot="373331" flipH="1">
              <a:off x="898" y="2855"/>
              <a:ext cx="354" cy="464"/>
            </a:xfrm>
            <a:custGeom>
              <a:avLst/>
              <a:gdLst>
                <a:gd name="T0" fmla="*/ 687 w 117"/>
                <a:gd name="T1" fmla="*/ 0 h 132"/>
                <a:gd name="T2" fmla="*/ 0 w 117"/>
                <a:gd name="T3" fmla="*/ 309 h 132"/>
                <a:gd name="T4" fmla="*/ 27 w 117"/>
                <a:gd name="T5" fmla="*/ 320 h 132"/>
                <a:gd name="T6" fmla="*/ 127 w 117"/>
                <a:gd name="T7" fmla="*/ 359 h 132"/>
                <a:gd name="T8" fmla="*/ 266 w 117"/>
                <a:gd name="T9" fmla="*/ 446 h 132"/>
                <a:gd name="T10" fmla="*/ 421 w 117"/>
                <a:gd name="T11" fmla="*/ 580 h 132"/>
                <a:gd name="T12" fmla="*/ 605 w 117"/>
                <a:gd name="T13" fmla="*/ 766 h 132"/>
                <a:gd name="T14" fmla="*/ 769 w 117"/>
                <a:gd name="T15" fmla="*/ 988 h 132"/>
                <a:gd name="T16" fmla="*/ 935 w 117"/>
                <a:gd name="T17" fmla="*/ 1272 h 132"/>
                <a:gd name="T18" fmla="*/ 1062 w 117"/>
                <a:gd name="T19" fmla="*/ 1631 h 132"/>
                <a:gd name="T20" fmla="*/ 1071 w 117"/>
                <a:gd name="T21" fmla="*/ 1483 h 132"/>
                <a:gd name="T22" fmla="*/ 1053 w 117"/>
                <a:gd name="T23" fmla="*/ 1322 h 132"/>
                <a:gd name="T24" fmla="*/ 989 w 117"/>
                <a:gd name="T25" fmla="*/ 1111 h 132"/>
                <a:gd name="T26" fmla="*/ 908 w 117"/>
                <a:gd name="T27" fmla="*/ 914 h 132"/>
                <a:gd name="T28" fmla="*/ 814 w 117"/>
                <a:gd name="T29" fmla="*/ 717 h 132"/>
                <a:gd name="T30" fmla="*/ 714 w 117"/>
                <a:gd name="T31" fmla="*/ 555 h 132"/>
                <a:gd name="T32" fmla="*/ 614 w 117"/>
                <a:gd name="T33" fmla="*/ 446 h 132"/>
                <a:gd name="T34" fmla="*/ 529 w 117"/>
                <a:gd name="T35" fmla="*/ 394 h 132"/>
                <a:gd name="T36" fmla="*/ 632 w 117"/>
                <a:gd name="T37" fmla="*/ 359 h 132"/>
                <a:gd name="T38" fmla="*/ 723 w 117"/>
                <a:gd name="T39" fmla="*/ 344 h 132"/>
                <a:gd name="T40" fmla="*/ 814 w 117"/>
                <a:gd name="T41" fmla="*/ 320 h 132"/>
                <a:gd name="T42" fmla="*/ 899 w 117"/>
                <a:gd name="T43" fmla="*/ 309 h 132"/>
                <a:gd name="T44" fmla="*/ 962 w 117"/>
                <a:gd name="T45" fmla="*/ 295 h 132"/>
                <a:gd name="T46" fmla="*/ 998 w 117"/>
                <a:gd name="T47" fmla="*/ 271 h 132"/>
                <a:gd name="T48" fmla="*/ 1035 w 117"/>
                <a:gd name="T49" fmla="*/ 260 h 132"/>
                <a:gd name="T50" fmla="*/ 1044 w 117"/>
                <a:gd name="T51" fmla="*/ 260 h 132"/>
                <a:gd name="T52" fmla="*/ 68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 name="Freeform 15"/>
            <p:cNvSpPr>
              <a:spLocks/>
            </p:cNvSpPr>
            <p:nvPr userDrawn="1"/>
          </p:nvSpPr>
          <p:spPr bwMode="ltGray">
            <a:xfrm rot="373331" flipH="1">
              <a:off x="799" y="2979"/>
              <a:ext cx="87" cy="274"/>
            </a:xfrm>
            <a:custGeom>
              <a:avLst/>
              <a:gdLst>
                <a:gd name="T0" fmla="*/ 261 w 29"/>
                <a:gd name="T1" fmla="*/ 0 h 77"/>
                <a:gd name="T2" fmla="*/ 207 w 29"/>
                <a:gd name="T3" fmla="*/ 0 h 77"/>
                <a:gd name="T4" fmla="*/ 144 w 29"/>
                <a:gd name="T5" fmla="*/ 50 h 77"/>
                <a:gd name="T6" fmla="*/ 81 w 29"/>
                <a:gd name="T7" fmla="*/ 114 h 77"/>
                <a:gd name="T8" fmla="*/ 36 w 29"/>
                <a:gd name="T9" fmla="*/ 242 h 77"/>
                <a:gd name="T10" fmla="*/ 9 w 29"/>
                <a:gd name="T11" fmla="*/ 381 h 77"/>
                <a:gd name="T12" fmla="*/ 0 w 29"/>
                <a:gd name="T13" fmla="*/ 559 h 77"/>
                <a:gd name="T14" fmla="*/ 27 w 29"/>
                <a:gd name="T15" fmla="*/ 762 h 77"/>
                <a:gd name="T16" fmla="*/ 99 w 29"/>
                <a:gd name="T17" fmla="*/ 975 h 77"/>
                <a:gd name="T18" fmla="*/ 135 w 29"/>
                <a:gd name="T19" fmla="*/ 673 h 77"/>
                <a:gd name="T20" fmla="*/ 171 w 29"/>
                <a:gd name="T21" fmla="*/ 470 h 77"/>
                <a:gd name="T22" fmla="*/ 207 w 29"/>
                <a:gd name="T23" fmla="*/ 278 h 77"/>
                <a:gd name="T24" fmla="*/ 26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nvGrpSpPr>
            <p:cNvPr id="12" name="Group 17"/>
            <p:cNvGrpSpPr>
              <a:grpSpLocks/>
            </p:cNvGrpSpPr>
            <p:nvPr userDrawn="1"/>
          </p:nvGrpSpPr>
          <p:grpSpPr bwMode="auto">
            <a:xfrm rot="3220060">
              <a:off x="2631" y="754"/>
              <a:ext cx="569" cy="637"/>
              <a:chOff x="1727" y="866"/>
              <a:chExt cx="129" cy="157"/>
            </a:xfrm>
          </p:grpSpPr>
          <p:sp>
            <p:nvSpPr>
              <p:cNvPr id="36" name="Freeform 18"/>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7" name="Freeform 19"/>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8" name="Freeform 20"/>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3" name="Group 21"/>
            <p:cNvGrpSpPr>
              <a:grpSpLocks/>
            </p:cNvGrpSpPr>
            <p:nvPr userDrawn="1"/>
          </p:nvGrpSpPr>
          <p:grpSpPr bwMode="auto">
            <a:xfrm rot="-6691250">
              <a:off x="3637" y="132"/>
              <a:ext cx="356" cy="607"/>
              <a:chOff x="1727" y="866"/>
              <a:chExt cx="129" cy="157"/>
            </a:xfrm>
          </p:grpSpPr>
          <p:sp>
            <p:nvSpPr>
              <p:cNvPr id="33" name="Freeform 22"/>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4" name="Freeform 23"/>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5" name="Freeform 24"/>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4" name="Group 25"/>
            <p:cNvGrpSpPr>
              <a:grpSpLocks/>
            </p:cNvGrpSpPr>
            <p:nvPr userDrawn="1"/>
          </p:nvGrpSpPr>
          <p:grpSpPr bwMode="auto">
            <a:xfrm rot="8524840">
              <a:off x="668" y="3321"/>
              <a:ext cx="501" cy="502"/>
              <a:chOff x="1727" y="866"/>
              <a:chExt cx="129" cy="157"/>
            </a:xfrm>
          </p:grpSpPr>
          <p:sp>
            <p:nvSpPr>
              <p:cNvPr id="30" name="Freeform 26"/>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1" name="Freeform 27"/>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32" name="Freeform 28"/>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5" name="Group 29"/>
            <p:cNvGrpSpPr>
              <a:grpSpLocks/>
            </p:cNvGrpSpPr>
            <p:nvPr userDrawn="1"/>
          </p:nvGrpSpPr>
          <p:grpSpPr bwMode="auto">
            <a:xfrm rot="4106450" flipH="1">
              <a:off x="393" y="262"/>
              <a:ext cx="709" cy="892"/>
              <a:chOff x="1727" y="866"/>
              <a:chExt cx="129" cy="157"/>
            </a:xfrm>
          </p:grpSpPr>
          <p:sp>
            <p:nvSpPr>
              <p:cNvPr id="27" name="Freeform 30"/>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8" name="Freeform 31"/>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9" name="Freeform 32"/>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6" name="Group 33"/>
            <p:cNvGrpSpPr>
              <a:grpSpLocks/>
            </p:cNvGrpSpPr>
            <p:nvPr userDrawn="1"/>
          </p:nvGrpSpPr>
          <p:grpSpPr bwMode="auto">
            <a:xfrm rot="10015322" flipH="1">
              <a:off x="4625" y="2382"/>
              <a:ext cx="709" cy="892"/>
              <a:chOff x="1727" y="866"/>
              <a:chExt cx="129" cy="157"/>
            </a:xfrm>
          </p:grpSpPr>
          <p:sp>
            <p:nvSpPr>
              <p:cNvPr id="24" name="Freeform 34"/>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5" name="Freeform 35"/>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6" name="Freeform 36"/>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158 h 237"/>
                <a:gd name="T4" fmla="*/ 21 w 257"/>
                <a:gd name="T5" fmla="*/ 313 h 237"/>
                <a:gd name="T6" fmla="*/ 42 w 257"/>
                <a:gd name="T7" fmla="*/ 470 h 237"/>
                <a:gd name="T8" fmla="*/ 77 w 257"/>
                <a:gd name="T9" fmla="*/ 613 h 237"/>
                <a:gd name="T10" fmla="*/ 127 w 257"/>
                <a:gd name="T11" fmla="*/ 746 h 237"/>
                <a:gd name="T12" fmla="*/ 191 w 257"/>
                <a:gd name="T13" fmla="*/ 883 h 237"/>
                <a:gd name="T14" fmla="*/ 268 w 257"/>
                <a:gd name="T15" fmla="*/ 1008 h 237"/>
                <a:gd name="T16" fmla="*/ 358 w 257"/>
                <a:gd name="T17" fmla="*/ 1113 h 237"/>
                <a:gd name="T18" fmla="*/ 472 w 257"/>
                <a:gd name="T19" fmla="*/ 1214 h 237"/>
                <a:gd name="T20" fmla="*/ 604 w 257"/>
                <a:gd name="T21" fmla="*/ 1301 h 237"/>
                <a:gd name="T22" fmla="*/ 745 w 257"/>
                <a:gd name="T23" fmla="*/ 1371 h 237"/>
                <a:gd name="T24" fmla="*/ 919 w 257"/>
                <a:gd name="T25" fmla="*/ 1426 h 237"/>
                <a:gd name="T26" fmla="*/ 1110 w 257"/>
                <a:gd name="T27" fmla="*/ 1464 h 237"/>
                <a:gd name="T28" fmla="*/ 1320 w 257"/>
                <a:gd name="T29" fmla="*/ 1484 h 237"/>
                <a:gd name="T30" fmla="*/ 1545 w 257"/>
                <a:gd name="T31" fmla="*/ 1476 h 237"/>
                <a:gd name="T32" fmla="*/ 1805 w 257"/>
                <a:gd name="T33" fmla="*/ 1451 h 237"/>
                <a:gd name="T34" fmla="*/ 1574 w 257"/>
                <a:gd name="T35" fmla="*/ 1421 h 237"/>
                <a:gd name="T36" fmla="*/ 1370 w 257"/>
                <a:gd name="T37" fmla="*/ 1376 h 237"/>
                <a:gd name="T38" fmla="*/ 1192 w 257"/>
                <a:gd name="T39" fmla="*/ 1326 h 237"/>
                <a:gd name="T40" fmla="*/ 1039 w 257"/>
                <a:gd name="T41" fmla="*/ 1276 h 237"/>
                <a:gd name="T42" fmla="*/ 898 w 257"/>
                <a:gd name="T43" fmla="*/ 1209 h 237"/>
                <a:gd name="T44" fmla="*/ 787 w 257"/>
                <a:gd name="T45" fmla="*/ 1138 h 237"/>
                <a:gd name="T46" fmla="*/ 681 w 257"/>
                <a:gd name="T47" fmla="*/ 1058 h 237"/>
                <a:gd name="T48" fmla="*/ 591 w 257"/>
                <a:gd name="T49" fmla="*/ 971 h 237"/>
                <a:gd name="T50" fmla="*/ 506 w 257"/>
                <a:gd name="T51" fmla="*/ 883 h 237"/>
                <a:gd name="T52" fmla="*/ 429 w 257"/>
                <a:gd name="T53" fmla="*/ 783 h 237"/>
                <a:gd name="T54" fmla="*/ 366 w 257"/>
                <a:gd name="T55" fmla="*/ 671 h 237"/>
                <a:gd name="T56" fmla="*/ 302 w 257"/>
                <a:gd name="T57" fmla="*/ 550 h 237"/>
                <a:gd name="T58" fmla="*/ 231 w 257"/>
                <a:gd name="T59" fmla="*/ 433 h 237"/>
                <a:gd name="T60" fmla="*/ 162 w 257"/>
                <a:gd name="T61" fmla="*/ 295 h 237"/>
                <a:gd name="T62" fmla="*/ 85 w 257"/>
                <a:gd name="T63" fmla="*/ 15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9" name="Freeform 39"/>
            <p:cNvSpPr>
              <a:spLocks/>
            </p:cNvSpPr>
            <p:nvPr userDrawn="1"/>
          </p:nvSpPr>
          <p:spPr bwMode="ltGray">
            <a:xfrm rot="9832527" flipV="1">
              <a:off x="1997" y="858"/>
              <a:ext cx="330" cy="278"/>
            </a:xfrm>
            <a:custGeom>
              <a:avLst/>
              <a:gdLst>
                <a:gd name="T0" fmla="*/ 546 w 124"/>
                <a:gd name="T1" fmla="*/ 0 h 110"/>
                <a:gd name="T2" fmla="*/ 878 w 124"/>
                <a:gd name="T3" fmla="*/ 690 h 110"/>
                <a:gd name="T4" fmla="*/ 849 w 124"/>
                <a:gd name="T5" fmla="*/ 682 h 110"/>
                <a:gd name="T6" fmla="*/ 758 w 124"/>
                <a:gd name="T7" fmla="*/ 670 h 110"/>
                <a:gd name="T8" fmla="*/ 631 w 124"/>
                <a:gd name="T9" fmla="*/ 644 h 110"/>
                <a:gd name="T10" fmla="*/ 482 w 124"/>
                <a:gd name="T11" fmla="*/ 632 h 110"/>
                <a:gd name="T12" fmla="*/ 319 w 124"/>
                <a:gd name="T13" fmla="*/ 619 h 110"/>
                <a:gd name="T14" fmla="*/ 178 w 124"/>
                <a:gd name="T15" fmla="*/ 627 h 110"/>
                <a:gd name="T16" fmla="*/ 64 w 124"/>
                <a:gd name="T17" fmla="*/ 652 h 110"/>
                <a:gd name="T18" fmla="*/ 0 w 124"/>
                <a:gd name="T19" fmla="*/ 703 h 110"/>
                <a:gd name="T20" fmla="*/ 29 w 124"/>
                <a:gd name="T21" fmla="*/ 627 h 110"/>
                <a:gd name="T22" fmla="*/ 56 w 124"/>
                <a:gd name="T23" fmla="*/ 569 h 110"/>
                <a:gd name="T24" fmla="*/ 114 w 124"/>
                <a:gd name="T25" fmla="*/ 523 h 110"/>
                <a:gd name="T26" fmla="*/ 178 w 124"/>
                <a:gd name="T27" fmla="*/ 485 h 110"/>
                <a:gd name="T28" fmla="*/ 255 w 124"/>
                <a:gd name="T29" fmla="*/ 460 h 110"/>
                <a:gd name="T30" fmla="*/ 333 w 124"/>
                <a:gd name="T31" fmla="*/ 452 h 110"/>
                <a:gd name="T32" fmla="*/ 418 w 124"/>
                <a:gd name="T33" fmla="*/ 452 h 110"/>
                <a:gd name="T34" fmla="*/ 511 w 124"/>
                <a:gd name="T35" fmla="*/ 473 h 110"/>
                <a:gd name="T36" fmla="*/ 516 w 124"/>
                <a:gd name="T37" fmla="*/ 452 h 110"/>
                <a:gd name="T38" fmla="*/ 495 w 124"/>
                <a:gd name="T39" fmla="*/ 359 h 110"/>
                <a:gd name="T40" fmla="*/ 474 w 124"/>
                <a:gd name="T41" fmla="*/ 243 h 110"/>
                <a:gd name="T42" fmla="*/ 460 w 124"/>
                <a:gd name="T43" fmla="*/ 192 h 110"/>
                <a:gd name="T44" fmla="*/ 447 w 124"/>
                <a:gd name="T45" fmla="*/ 192 h 110"/>
                <a:gd name="T46" fmla="*/ 431 w 124"/>
                <a:gd name="T47" fmla="*/ 184 h 110"/>
                <a:gd name="T48" fmla="*/ 418 w 124"/>
                <a:gd name="T49" fmla="*/ 167 h 110"/>
                <a:gd name="T50" fmla="*/ 405 w 124"/>
                <a:gd name="T51" fmla="*/ 147 h 110"/>
                <a:gd name="T52" fmla="*/ 405 w 124"/>
                <a:gd name="T53" fmla="*/ 121 h 110"/>
                <a:gd name="T54" fmla="*/ 418 w 124"/>
                <a:gd name="T55" fmla="*/ 88 h 110"/>
                <a:gd name="T56" fmla="*/ 468 w 124"/>
                <a:gd name="T57" fmla="*/ 51 h 110"/>
                <a:gd name="T58" fmla="*/ 546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0" name="Freeform 40"/>
            <p:cNvSpPr>
              <a:spLocks/>
            </p:cNvSpPr>
            <p:nvPr userDrawn="1"/>
          </p:nvSpPr>
          <p:spPr bwMode="ltGray">
            <a:xfrm rot="9832527" flipV="1">
              <a:off x="2224" y="808"/>
              <a:ext cx="123" cy="233"/>
            </a:xfrm>
            <a:custGeom>
              <a:avLst/>
              <a:gdLst>
                <a:gd name="T0" fmla="*/ 222 w 46"/>
                <a:gd name="T1" fmla="*/ 0 h 94"/>
                <a:gd name="T2" fmla="*/ 142 w 46"/>
                <a:gd name="T3" fmla="*/ 233 h 94"/>
                <a:gd name="T4" fmla="*/ 107 w 46"/>
                <a:gd name="T5" fmla="*/ 382 h 94"/>
                <a:gd name="T6" fmla="*/ 78 w 46"/>
                <a:gd name="T7" fmla="*/ 486 h 94"/>
                <a:gd name="T8" fmla="*/ 0 w 46"/>
                <a:gd name="T9" fmla="*/ 578 h 94"/>
                <a:gd name="T10" fmla="*/ 86 w 46"/>
                <a:gd name="T11" fmla="*/ 540 h 94"/>
                <a:gd name="T12" fmla="*/ 166 w 46"/>
                <a:gd name="T13" fmla="*/ 491 h 94"/>
                <a:gd name="T14" fmla="*/ 230 w 46"/>
                <a:gd name="T15" fmla="*/ 424 h 94"/>
                <a:gd name="T16" fmla="*/ 286 w 46"/>
                <a:gd name="T17" fmla="*/ 350 h 94"/>
                <a:gd name="T18" fmla="*/ 321 w 46"/>
                <a:gd name="T19" fmla="*/ 270 h 94"/>
                <a:gd name="T20" fmla="*/ 329 w 46"/>
                <a:gd name="T21" fmla="*/ 183 h 94"/>
                <a:gd name="T22" fmla="*/ 299 w 46"/>
                <a:gd name="T23" fmla="*/ 92 h 94"/>
                <a:gd name="T24" fmla="*/ 22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42 w 149"/>
                <a:gd name="T3" fmla="*/ 65 h 704"/>
                <a:gd name="T4" fmla="*/ 111 w 149"/>
                <a:gd name="T5" fmla="*/ 150 h 704"/>
                <a:gd name="T6" fmla="*/ 195 w 149"/>
                <a:gd name="T7" fmla="*/ 255 h 704"/>
                <a:gd name="T8" fmla="*/ 285 w 149"/>
                <a:gd name="T9" fmla="*/ 395 h 704"/>
                <a:gd name="T10" fmla="*/ 404 w 149"/>
                <a:gd name="T11" fmla="*/ 565 h 704"/>
                <a:gd name="T12" fmla="*/ 509 w 149"/>
                <a:gd name="T13" fmla="*/ 748 h 704"/>
                <a:gd name="T14" fmla="*/ 612 w 149"/>
                <a:gd name="T15" fmla="*/ 961 h 704"/>
                <a:gd name="T16" fmla="*/ 696 w 149"/>
                <a:gd name="T17" fmla="*/ 1206 h 704"/>
                <a:gd name="T18" fmla="*/ 778 w 149"/>
                <a:gd name="T19" fmla="*/ 1464 h 704"/>
                <a:gd name="T20" fmla="*/ 836 w 149"/>
                <a:gd name="T21" fmla="*/ 1761 h 704"/>
                <a:gd name="T22" fmla="*/ 862 w 149"/>
                <a:gd name="T23" fmla="*/ 2091 h 704"/>
                <a:gd name="T24" fmla="*/ 876 w 149"/>
                <a:gd name="T25" fmla="*/ 2434 h 704"/>
                <a:gd name="T26" fmla="*/ 836 w 149"/>
                <a:gd name="T27" fmla="*/ 2819 h 704"/>
                <a:gd name="T28" fmla="*/ 757 w 149"/>
                <a:gd name="T29" fmla="*/ 3225 h 704"/>
                <a:gd name="T30" fmla="*/ 641 w 149"/>
                <a:gd name="T31" fmla="*/ 3649 h 704"/>
                <a:gd name="T32" fmla="*/ 467 w 149"/>
                <a:gd name="T33" fmla="*/ 4120 h 704"/>
                <a:gd name="T34" fmla="*/ 272 w 149"/>
                <a:gd name="T35" fmla="*/ 4652 h 704"/>
                <a:gd name="T36" fmla="*/ 145 w 149"/>
                <a:gd name="T37" fmla="*/ 5146 h 704"/>
                <a:gd name="T38" fmla="*/ 69 w 149"/>
                <a:gd name="T39" fmla="*/ 5603 h 704"/>
                <a:gd name="T40" fmla="*/ 42 w 149"/>
                <a:gd name="T41" fmla="*/ 6041 h 704"/>
                <a:gd name="T42" fmla="*/ 42 w 149"/>
                <a:gd name="T43" fmla="*/ 6459 h 704"/>
                <a:gd name="T44" fmla="*/ 55 w 149"/>
                <a:gd name="T45" fmla="*/ 6841 h 704"/>
                <a:gd name="T46" fmla="*/ 84 w 149"/>
                <a:gd name="T47" fmla="*/ 7184 h 704"/>
                <a:gd name="T48" fmla="*/ 98 w 149"/>
                <a:gd name="T49" fmla="*/ 7514 h 704"/>
                <a:gd name="T50" fmla="*/ 285 w 149"/>
                <a:gd name="T51" fmla="*/ 7344 h 704"/>
                <a:gd name="T52" fmla="*/ 272 w 149"/>
                <a:gd name="T53" fmla="*/ 7259 h 704"/>
                <a:gd name="T54" fmla="*/ 251 w 149"/>
                <a:gd name="T55" fmla="*/ 7011 h 704"/>
                <a:gd name="T56" fmla="*/ 229 w 149"/>
                <a:gd name="T57" fmla="*/ 6639 h 704"/>
                <a:gd name="T58" fmla="*/ 243 w 149"/>
                <a:gd name="T59" fmla="*/ 6139 h 704"/>
                <a:gd name="T60" fmla="*/ 285 w 149"/>
                <a:gd name="T61" fmla="*/ 5541 h 704"/>
                <a:gd name="T62" fmla="*/ 404 w 149"/>
                <a:gd name="T63" fmla="*/ 4858 h 704"/>
                <a:gd name="T64" fmla="*/ 599 w 149"/>
                <a:gd name="T65" fmla="*/ 4120 h 704"/>
                <a:gd name="T66" fmla="*/ 897 w 149"/>
                <a:gd name="T67" fmla="*/ 3342 h 704"/>
                <a:gd name="T68" fmla="*/ 994 w 149"/>
                <a:gd name="T69" fmla="*/ 2980 h 704"/>
                <a:gd name="T70" fmla="*/ 1037 w 149"/>
                <a:gd name="T71" fmla="*/ 2509 h 704"/>
                <a:gd name="T72" fmla="*/ 1002 w 149"/>
                <a:gd name="T73" fmla="*/ 1963 h 704"/>
                <a:gd name="T74" fmla="*/ 913 w 149"/>
                <a:gd name="T75" fmla="*/ 1431 h 704"/>
                <a:gd name="T76" fmla="*/ 757 w 149"/>
                <a:gd name="T77" fmla="*/ 908 h 704"/>
                <a:gd name="T78" fmla="*/ 564 w 149"/>
                <a:gd name="T79" fmla="*/ 470 h 704"/>
                <a:gd name="T80" fmla="*/ 306 w 149"/>
                <a:gd name="T81" fmla="*/ 150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grpSp>
      <p:sp>
        <p:nvSpPr>
          <p:cNvPr id="159791" name="Rectangle 47"/>
          <p:cNvSpPr>
            <a:spLocks noGrp="1" noChangeArrowheads="1"/>
          </p:cNvSpPr>
          <p:nvPr>
            <p:ph type="ctrTitle"/>
          </p:nvPr>
        </p:nvSpPr>
        <p:spPr>
          <a:xfrm>
            <a:off x="2455863" y="596900"/>
            <a:ext cx="6192837" cy="3581400"/>
          </a:xfrm>
          <a:extLst>
            <a:ext uri="{909E8E84-426E-40DD-AFC4-6F175D3DCCD1}">
              <a14:hiddenFill xmlns:a14="http://schemas.microsoft.com/office/drawing/2010/main">
                <a:solidFill>
                  <a:srgbClr val="FF3300"/>
                </a:solidFill>
              </a14:hiddenFill>
            </a:ext>
            <a:ext uri="{AF507438-7753-43E0-B8FC-AC1667EBCBE1}">
              <a14:hiddenEffects xmlns:a14="http://schemas.microsoft.com/office/drawing/2010/main">
                <a:effectLst>
                  <a:outerShdw dist="45791" dir="3378596" algn="ctr" rotWithShape="0">
                    <a:srgbClr val="993366"/>
                  </a:outerShdw>
                </a:effectLst>
              </a14:hiddenEffects>
            </a:ext>
          </a:extLst>
        </p:spPr>
        <p:txBody>
          <a:bodyPr/>
          <a:lstStyle>
            <a:lvl1pPr>
              <a:defRPr sz="5200" b="1"/>
            </a:lvl1pPr>
          </a:lstStyle>
          <a:p>
            <a:pPr lvl="0"/>
            <a:r>
              <a:rPr lang="bg-BG" noProof="0" smtClean="0"/>
              <a:t>Click to edit Master title style</a:t>
            </a:r>
          </a:p>
        </p:txBody>
      </p:sp>
      <p:sp>
        <p:nvSpPr>
          <p:cNvPr id="15979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pPr lvl="0"/>
            <a:r>
              <a:rPr lang="bg-BG" noProof="0" smtClean="0"/>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r>
              <a:rPr lang="bg-BG"/>
              <a:t>Д. Гоцева</a:t>
            </a:r>
          </a:p>
        </p:txBody>
      </p:sp>
      <p:sp>
        <p:nvSpPr>
          <p:cNvPr id="47" name="Rectangle 45"/>
          <p:cNvSpPr>
            <a:spLocks noGrp="1" noChangeArrowheads="1"/>
          </p:cNvSpPr>
          <p:nvPr>
            <p:ph type="ftr" sz="quarter" idx="11"/>
          </p:nvPr>
        </p:nvSpPr>
        <p:spPr/>
        <p:txBody>
          <a:bodyPr/>
          <a:lstStyle>
            <a:lvl1pPr>
              <a:defRPr/>
            </a:lvl1pPr>
          </a:lstStyle>
          <a:p>
            <a:pPr>
              <a:defRPr/>
            </a:pPr>
            <a:r>
              <a:rPr lang="bg-BG"/>
              <a:t>ПИК2 - Лекции</a:t>
            </a:r>
          </a:p>
        </p:txBody>
      </p:sp>
      <p:sp>
        <p:nvSpPr>
          <p:cNvPr id="48" name="Rectangle 46"/>
          <p:cNvSpPr>
            <a:spLocks noGrp="1" noChangeArrowheads="1"/>
          </p:cNvSpPr>
          <p:nvPr>
            <p:ph type="sldNum" sz="quarter" idx="12"/>
          </p:nvPr>
        </p:nvSpPr>
        <p:spPr/>
        <p:txBody>
          <a:bodyPr/>
          <a:lstStyle>
            <a:lvl1pPr>
              <a:defRPr/>
            </a:lvl1pPr>
          </a:lstStyle>
          <a:p>
            <a:pPr>
              <a:defRPr/>
            </a:pPr>
            <a:fld id="{CC1F55AE-E562-456C-A382-85C576B3B261}" type="slidenum">
              <a:rPr lang="bg-BG"/>
              <a:pPr>
                <a:defRPr/>
              </a:pPr>
              <a:t>‹#›</a:t>
            </a:fld>
            <a:endParaRPr lang="bg-BG"/>
          </a:p>
        </p:txBody>
      </p:sp>
    </p:spTree>
    <p:extLst>
      <p:ext uri="{BB962C8B-B14F-4D97-AF65-F5344CB8AC3E}">
        <p14:creationId xmlns:p14="http://schemas.microsoft.com/office/powerpoint/2010/main" val="2585520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49"/>
          <p:cNvSpPr>
            <a:spLocks noGrp="1" noChangeArrowheads="1"/>
          </p:cNvSpPr>
          <p:nvPr>
            <p:ph type="sldNum" sz="quarter" idx="12"/>
          </p:nvPr>
        </p:nvSpPr>
        <p:spPr>
          <a:ln/>
        </p:spPr>
        <p:txBody>
          <a:bodyPr/>
          <a:lstStyle>
            <a:lvl1pPr>
              <a:defRPr/>
            </a:lvl1pPr>
          </a:lstStyle>
          <a:p>
            <a:pPr>
              <a:defRPr/>
            </a:pPr>
            <a:fld id="{663F7AF8-CCD2-4A51-8366-8430542346EE}" type="slidenum">
              <a:rPr lang="bg-BG"/>
              <a:pPr>
                <a:defRPr/>
              </a:pPr>
              <a:t>‹#›</a:t>
            </a:fld>
            <a:endParaRPr lang="bg-BG"/>
          </a:p>
        </p:txBody>
      </p:sp>
    </p:spTree>
    <p:extLst>
      <p:ext uri="{BB962C8B-B14F-4D97-AF65-F5344CB8AC3E}">
        <p14:creationId xmlns:p14="http://schemas.microsoft.com/office/powerpoint/2010/main" val="352495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49"/>
          <p:cNvSpPr>
            <a:spLocks noGrp="1" noChangeArrowheads="1"/>
          </p:cNvSpPr>
          <p:nvPr>
            <p:ph type="sldNum" sz="quarter" idx="12"/>
          </p:nvPr>
        </p:nvSpPr>
        <p:spPr>
          <a:ln/>
        </p:spPr>
        <p:txBody>
          <a:bodyPr/>
          <a:lstStyle>
            <a:lvl1pPr>
              <a:defRPr/>
            </a:lvl1pPr>
          </a:lstStyle>
          <a:p>
            <a:pPr>
              <a:defRPr/>
            </a:pPr>
            <a:fld id="{C80E45C3-9ABD-4318-9339-6077DBACED3A}" type="slidenum">
              <a:rPr lang="bg-BG"/>
              <a:pPr>
                <a:defRPr/>
              </a:pPr>
              <a:t>‹#›</a:t>
            </a:fld>
            <a:endParaRPr lang="bg-BG"/>
          </a:p>
        </p:txBody>
      </p:sp>
    </p:spTree>
    <p:extLst>
      <p:ext uri="{BB962C8B-B14F-4D97-AF65-F5344CB8AC3E}">
        <p14:creationId xmlns:p14="http://schemas.microsoft.com/office/powerpoint/2010/main" val="202665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457200" y="1600200"/>
            <a:ext cx="8229600" cy="21510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57200" y="3903663"/>
            <a:ext cx="8229600" cy="2152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6CB6DEFD-EC04-4CBF-B0A4-2418B10E15B4}" type="slidenum">
              <a:rPr lang="bg-BG"/>
              <a:pPr>
                <a:defRPr/>
              </a:pPr>
              <a:t>‹#›</a:t>
            </a:fld>
            <a:endParaRPr lang="bg-BG"/>
          </a:p>
        </p:txBody>
      </p:sp>
    </p:spTree>
    <p:extLst>
      <p:ext uri="{BB962C8B-B14F-4D97-AF65-F5344CB8AC3E}">
        <p14:creationId xmlns:p14="http://schemas.microsoft.com/office/powerpoint/2010/main" val="747275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457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84E521A5-F7A7-4051-A92E-9468E1B4EDC9}" type="slidenum">
              <a:rPr lang="bg-BG"/>
              <a:pPr>
                <a:defRPr/>
              </a:pPr>
              <a:t>‹#›</a:t>
            </a:fld>
            <a:endParaRPr lang="bg-BG"/>
          </a:p>
        </p:txBody>
      </p:sp>
    </p:spTree>
    <p:extLst>
      <p:ext uri="{BB962C8B-B14F-4D97-AF65-F5344CB8AC3E}">
        <p14:creationId xmlns:p14="http://schemas.microsoft.com/office/powerpoint/2010/main" val="2020515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648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0A39F215-FBC5-496E-8336-21DCADBE6A45}" type="slidenum">
              <a:rPr lang="bg-BG"/>
              <a:pPr>
                <a:defRPr/>
              </a:pPr>
              <a:t>‹#›</a:t>
            </a:fld>
            <a:endParaRPr lang="bg-BG"/>
          </a:p>
        </p:txBody>
      </p:sp>
    </p:spTree>
    <p:extLst>
      <p:ext uri="{BB962C8B-B14F-4D97-AF65-F5344CB8AC3E}">
        <p14:creationId xmlns:p14="http://schemas.microsoft.com/office/powerpoint/2010/main" val="2861818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bg-BG"/>
          </a:p>
        </p:txBody>
      </p:sp>
      <p:sp>
        <p:nvSpPr>
          <p:cNvPr id="3" name="Content Placeholder 2"/>
          <p:cNvSpPr>
            <a:spLocks noGrp="1"/>
          </p:cNvSpPr>
          <p:nvPr>
            <p:ph sz="half" idx="1"/>
          </p:nvPr>
        </p:nvSpPr>
        <p:spPr>
          <a:xfrm>
            <a:off x="1370013" y="1827213"/>
            <a:ext cx="7313612"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1370013" y="3960813"/>
            <a:ext cx="7313612"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a:xfrm>
            <a:off x="457200" y="6248400"/>
            <a:ext cx="2133600" cy="457200"/>
          </a:xfrm>
        </p:spPr>
        <p:txBody>
          <a:bodyPr/>
          <a:lstStyle>
            <a:lvl1pPr>
              <a:defRPr/>
            </a:lvl1pPr>
          </a:lstStyle>
          <a:p>
            <a:r>
              <a:rPr lang="bg-BG"/>
              <a:t>Д. Гоцева</a:t>
            </a: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bg-BG"/>
              <a:t>ПИК3 - Лекции</a:t>
            </a:r>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9F7E7076-BCBE-442F-B9CF-73165A482A65}" type="slidenum">
              <a:rPr lang="bg-BG"/>
              <a:pPr/>
              <a:t>‹#›</a:t>
            </a:fld>
            <a:endParaRPr lang="bg-BG"/>
          </a:p>
        </p:txBody>
      </p:sp>
    </p:spTree>
    <p:extLst>
      <p:ext uri="{BB962C8B-B14F-4D97-AF65-F5344CB8AC3E}">
        <p14:creationId xmlns:p14="http://schemas.microsoft.com/office/powerpoint/2010/main" val="1633478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bg-BG"/>
          </a:p>
        </p:txBody>
      </p:sp>
      <p:sp>
        <p:nvSpPr>
          <p:cNvPr id="3" name="Table Placeholder 2"/>
          <p:cNvSpPr>
            <a:spLocks noGrp="1"/>
          </p:cNvSpPr>
          <p:nvPr>
            <p:ph type="tbl" idx="1"/>
          </p:nvPr>
        </p:nvSpPr>
        <p:spPr>
          <a:xfrm>
            <a:off x="685800" y="1981200"/>
            <a:ext cx="7772400" cy="4114800"/>
          </a:xfrm>
        </p:spPr>
        <p:txBody>
          <a:bodyPr/>
          <a:lstStyle/>
          <a:p>
            <a:endParaRPr lang="bg-BG"/>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258AD802-2305-4DB4-93AC-055D843EF17A}" type="slidenum">
              <a:rPr lang="en-US"/>
              <a:pPr/>
              <a:t>‹#›</a:t>
            </a:fld>
            <a:endParaRPr lang="en-US"/>
          </a:p>
        </p:txBody>
      </p:sp>
    </p:spTree>
    <p:extLst>
      <p:ext uri="{BB962C8B-B14F-4D97-AF65-F5344CB8AC3E}">
        <p14:creationId xmlns:p14="http://schemas.microsoft.com/office/powerpoint/2010/main" val="1880606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49"/>
          <p:cNvSpPr>
            <a:spLocks noGrp="1" noChangeArrowheads="1"/>
          </p:cNvSpPr>
          <p:nvPr>
            <p:ph type="sldNum" sz="quarter" idx="12"/>
          </p:nvPr>
        </p:nvSpPr>
        <p:spPr>
          <a:ln/>
        </p:spPr>
        <p:txBody>
          <a:bodyPr/>
          <a:lstStyle>
            <a:lvl1pPr>
              <a:defRPr/>
            </a:lvl1pPr>
          </a:lstStyle>
          <a:p>
            <a:pPr>
              <a:defRPr/>
            </a:pPr>
            <a:fld id="{705F7426-BA85-4D9E-9074-5394579DB5D6}" type="slidenum">
              <a:rPr lang="bg-BG"/>
              <a:pPr>
                <a:defRPr/>
              </a:pPr>
              <a:t>‹#›</a:t>
            </a:fld>
            <a:endParaRPr lang="bg-BG"/>
          </a:p>
        </p:txBody>
      </p:sp>
    </p:spTree>
    <p:extLst>
      <p:ext uri="{BB962C8B-B14F-4D97-AF65-F5344CB8AC3E}">
        <p14:creationId xmlns:p14="http://schemas.microsoft.com/office/powerpoint/2010/main" val="4074153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49"/>
          <p:cNvSpPr>
            <a:spLocks noGrp="1" noChangeArrowheads="1"/>
          </p:cNvSpPr>
          <p:nvPr>
            <p:ph type="sldNum" sz="quarter" idx="12"/>
          </p:nvPr>
        </p:nvSpPr>
        <p:spPr>
          <a:ln/>
        </p:spPr>
        <p:txBody>
          <a:bodyPr/>
          <a:lstStyle>
            <a:lvl1pPr>
              <a:defRPr/>
            </a:lvl1pPr>
          </a:lstStyle>
          <a:p>
            <a:pPr>
              <a:defRPr/>
            </a:pPr>
            <a:fld id="{FE254BC6-C0B1-4807-A38F-8B4C53116CE5}" type="slidenum">
              <a:rPr lang="bg-BG"/>
              <a:pPr>
                <a:defRPr/>
              </a:pPr>
              <a:t>‹#›</a:t>
            </a:fld>
            <a:endParaRPr lang="bg-BG"/>
          </a:p>
        </p:txBody>
      </p:sp>
    </p:spTree>
    <p:extLst>
      <p:ext uri="{BB962C8B-B14F-4D97-AF65-F5344CB8AC3E}">
        <p14:creationId xmlns:p14="http://schemas.microsoft.com/office/powerpoint/2010/main" val="262972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D1055905-485A-4D48-9AFC-8EE7450205E9}" type="slidenum">
              <a:rPr lang="bg-BG"/>
              <a:pPr>
                <a:defRPr/>
              </a:pPr>
              <a:t>‹#›</a:t>
            </a:fld>
            <a:endParaRPr lang="bg-BG"/>
          </a:p>
        </p:txBody>
      </p:sp>
    </p:spTree>
    <p:extLst>
      <p:ext uri="{BB962C8B-B14F-4D97-AF65-F5344CB8AC3E}">
        <p14:creationId xmlns:p14="http://schemas.microsoft.com/office/powerpoint/2010/main" val="137685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8"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9" name="Rectangle 49"/>
          <p:cNvSpPr>
            <a:spLocks noGrp="1" noChangeArrowheads="1"/>
          </p:cNvSpPr>
          <p:nvPr>
            <p:ph type="sldNum" sz="quarter" idx="12"/>
          </p:nvPr>
        </p:nvSpPr>
        <p:spPr>
          <a:ln/>
        </p:spPr>
        <p:txBody>
          <a:bodyPr/>
          <a:lstStyle>
            <a:lvl1pPr>
              <a:defRPr/>
            </a:lvl1pPr>
          </a:lstStyle>
          <a:p>
            <a:pPr>
              <a:defRPr/>
            </a:pPr>
            <a:fld id="{E83E3DBE-673C-4FF6-9417-40ECCFB31AA3}" type="slidenum">
              <a:rPr lang="bg-BG"/>
              <a:pPr>
                <a:defRPr/>
              </a:pPr>
              <a:t>‹#›</a:t>
            </a:fld>
            <a:endParaRPr lang="bg-BG"/>
          </a:p>
        </p:txBody>
      </p:sp>
    </p:spTree>
    <p:extLst>
      <p:ext uri="{BB962C8B-B14F-4D97-AF65-F5344CB8AC3E}">
        <p14:creationId xmlns:p14="http://schemas.microsoft.com/office/powerpoint/2010/main" val="1642098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4"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5" name="Rectangle 49"/>
          <p:cNvSpPr>
            <a:spLocks noGrp="1" noChangeArrowheads="1"/>
          </p:cNvSpPr>
          <p:nvPr>
            <p:ph type="sldNum" sz="quarter" idx="12"/>
          </p:nvPr>
        </p:nvSpPr>
        <p:spPr>
          <a:ln/>
        </p:spPr>
        <p:txBody>
          <a:bodyPr/>
          <a:lstStyle>
            <a:lvl1pPr>
              <a:defRPr/>
            </a:lvl1pPr>
          </a:lstStyle>
          <a:p>
            <a:pPr>
              <a:defRPr/>
            </a:pPr>
            <a:fld id="{00CD4FD1-55C1-4E13-85A1-1E5E75C3C264}" type="slidenum">
              <a:rPr lang="bg-BG"/>
              <a:pPr>
                <a:defRPr/>
              </a:pPr>
              <a:t>‹#›</a:t>
            </a:fld>
            <a:endParaRPr lang="bg-BG"/>
          </a:p>
        </p:txBody>
      </p:sp>
    </p:spTree>
    <p:extLst>
      <p:ext uri="{BB962C8B-B14F-4D97-AF65-F5344CB8AC3E}">
        <p14:creationId xmlns:p14="http://schemas.microsoft.com/office/powerpoint/2010/main" val="318981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3"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4" name="Rectangle 49"/>
          <p:cNvSpPr>
            <a:spLocks noGrp="1" noChangeArrowheads="1"/>
          </p:cNvSpPr>
          <p:nvPr>
            <p:ph type="sldNum" sz="quarter" idx="12"/>
          </p:nvPr>
        </p:nvSpPr>
        <p:spPr>
          <a:ln/>
        </p:spPr>
        <p:txBody>
          <a:bodyPr/>
          <a:lstStyle>
            <a:lvl1pPr>
              <a:defRPr/>
            </a:lvl1pPr>
          </a:lstStyle>
          <a:p>
            <a:pPr>
              <a:defRPr/>
            </a:pPr>
            <a:fld id="{CFACF044-4569-445C-8383-55A2CC4A52FA}" type="slidenum">
              <a:rPr lang="bg-BG"/>
              <a:pPr>
                <a:defRPr/>
              </a:pPr>
              <a:t>‹#›</a:t>
            </a:fld>
            <a:endParaRPr lang="bg-BG"/>
          </a:p>
        </p:txBody>
      </p:sp>
    </p:spTree>
    <p:extLst>
      <p:ext uri="{BB962C8B-B14F-4D97-AF65-F5344CB8AC3E}">
        <p14:creationId xmlns:p14="http://schemas.microsoft.com/office/powerpoint/2010/main" val="335775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6F689DD2-9AEA-4EFF-A019-7BCC7DBD27E7}" type="slidenum">
              <a:rPr lang="bg-BG"/>
              <a:pPr>
                <a:defRPr/>
              </a:pPr>
              <a:t>‹#›</a:t>
            </a:fld>
            <a:endParaRPr lang="bg-BG"/>
          </a:p>
        </p:txBody>
      </p:sp>
    </p:spTree>
    <p:extLst>
      <p:ext uri="{BB962C8B-B14F-4D97-AF65-F5344CB8AC3E}">
        <p14:creationId xmlns:p14="http://schemas.microsoft.com/office/powerpoint/2010/main" val="297875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48"/>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49"/>
          <p:cNvSpPr>
            <a:spLocks noGrp="1" noChangeArrowheads="1"/>
          </p:cNvSpPr>
          <p:nvPr>
            <p:ph type="sldNum" sz="quarter" idx="12"/>
          </p:nvPr>
        </p:nvSpPr>
        <p:spPr>
          <a:ln/>
        </p:spPr>
        <p:txBody>
          <a:bodyPr/>
          <a:lstStyle>
            <a:lvl1pPr>
              <a:defRPr/>
            </a:lvl1pPr>
          </a:lstStyle>
          <a:p>
            <a:pPr>
              <a:defRPr/>
            </a:pPr>
            <a:fld id="{41CA4D13-0798-4468-AD93-262F5DDF7A7D}" type="slidenum">
              <a:rPr lang="bg-BG"/>
              <a:pPr>
                <a:defRPr/>
              </a:pPr>
              <a:t>‹#›</a:t>
            </a:fld>
            <a:endParaRPr lang="bg-BG"/>
          </a:p>
        </p:txBody>
      </p:sp>
    </p:spTree>
    <p:extLst>
      <p:ext uri="{BB962C8B-B14F-4D97-AF65-F5344CB8AC3E}">
        <p14:creationId xmlns:p14="http://schemas.microsoft.com/office/powerpoint/2010/main" val="1076047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72" name="Freeform 6"/>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73" name="Freeform 7"/>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95 w 217"/>
                  <a:gd name="T1" fmla="*/ 437 h 210"/>
                  <a:gd name="T2" fmla="*/ 76 w 217"/>
                  <a:gd name="T3" fmla="*/ 413 h 210"/>
                  <a:gd name="T4" fmla="*/ 55 w 217"/>
                  <a:gd name="T5" fmla="*/ 377 h 210"/>
                  <a:gd name="T6" fmla="*/ 32 w 217"/>
                  <a:gd name="T7" fmla="*/ 330 h 210"/>
                  <a:gd name="T8" fmla="*/ 10 w 217"/>
                  <a:gd name="T9" fmla="*/ 281 h 210"/>
                  <a:gd name="T10" fmla="*/ 0 w 217"/>
                  <a:gd name="T11" fmla="*/ 227 h 210"/>
                  <a:gd name="T12" fmla="*/ 1 w 217"/>
                  <a:gd name="T13" fmla="*/ 170 h 210"/>
                  <a:gd name="T14" fmla="*/ 19 w 217"/>
                  <a:gd name="T15" fmla="*/ 118 h 210"/>
                  <a:gd name="T16" fmla="*/ 56 w 217"/>
                  <a:gd name="T17" fmla="*/ 74 h 210"/>
                  <a:gd name="T18" fmla="*/ 94 w 217"/>
                  <a:gd name="T19" fmla="*/ 46 h 210"/>
                  <a:gd name="T20" fmla="*/ 125 w 217"/>
                  <a:gd name="T21" fmla="*/ 25 h 210"/>
                  <a:gd name="T22" fmla="*/ 150 w 217"/>
                  <a:gd name="T23" fmla="*/ 14 h 210"/>
                  <a:gd name="T24" fmla="*/ 169 w 217"/>
                  <a:gd name="T25" fmla="*/ 10 h 210"/>
                  <a:gd name="T26" fmla="*/ 183 w 217"/>
                  <a:gd name="T27" fmla="*/ 10 h 210"/>
                  <a:gd name="T28" fmla="*/ 216 w 217"/>
                  <a:gd name="T29" fmla="*/ 0 h 210"/>
                  <a:gd name="T30" fmla="*/ 307 w 217"/>
                  <a:gd name="T31" fmla="*/ 17 h 210"/>
                  <a:gd name="T32" fmla="*/ 333 w 217"/>
                  <a:gd name="T33" fmla="*/ 25 h 210"/>
                  <a:gd name="T34" fmla="*/ 358 w 217"/>
                  <a:gd name="T35" fmla="*/ 32 h 210"/>
                  <a:gd name="T36" fmla="*/ 379 w 217"/>
                  <a:gd name="T37" fmla="*/ 39 h 210"/>
                  <a:gd name="T38" fmla="*/ 395 w 217"/>
                  <a:gd name="T39" fmla="*/ 48 h 210"/>
                  <a:gd name="T40" fmla="*/ 413 w 217"/>
                  <a:gd name="T41" fmla="*/ 56 h 210"/>
                  <a:gd name="T42" fmla="*/ 427 w 217"/>
                  <a:gd name="T43" fmla="*/ 66 h 210"/>
                  <a:gd name="T44" fmla="*/ 438 w 217"/>
                  <a:gd name="T45" fmla="*/ 79 h 210"/>
                  <a:gd name="T46" fmla="*/ 451 w 217"/>
                  <a:gd name="T47" fmla="*/ 94 h 210"/>
                  <a:gd name="T48" fmla="*/ 427 w 217"/>
                  <a:gd name="T49" fmla="*/ 84 h 210"/>
                  <a:gd name="T50" fmla="*/ 404 w 217"/>
                  <a:gd name="T51" fmla="*/ 75 h 210"/>
                  <a:gd name="T52" fmla="*/ 381 w 217"/>
                  <a:gd name="T53" fmla="*/ 69 h 210"/>
                  <a:gd name="T54" fmla="*/ 358 w 217"/>
                  <a:gd name="T55" fmla="*/ 62 h 210"/>
                  <a:gd name="T56" fmla="*/ 339 w 217"/>
                  <a:gd name="T57" fmla="*/ 56 h 210"/>
                  <a:gd name="T58" fmla="*/ 319 w 217"/>
                  <a:gd name="T59" fmla="*/ 55 h 210"/>
                  <a:gd name="T60" fmla="*/ 297 w 217"/>
                  <a:gd name="T61" fmla="*/ 51 h 210"/>
                  <a:gd name="T62" fmla="*/ 278 w 217"/>
                  <a:gd name="T63" fmla="*/ 51 h 210"/>
                  <a:gd name="T64" fmla="*/ 260 w 217"/>
                  <a:gd name="T65" fmla="*/ 51 h 210"/>
                  <a:gd name="T66" fmla="*/ 241 w 217"/>
                  <a:gd name="T67" fmla="*/ 52 h 210"/>
                  <a:gd name="T68" fmla="*/ 222 w 217"/>
                  <a:gd name="T69" fmla="*/ 56 h 210"/>
                  <a:gd name="T70" fmla="*/ 206 w 217"/>
                  <a:gd name="T71" fmla="*/ 61 h 210"/>
                  <a:gd name="T72" fmla="*/ 189 w 217"/>
                  <a:gd name="T73" fmla="*/ 69 h 210"/>
                  <a:gd name="T74" fmla="*/ 170 w 217"/>
                  <a:gd name="T75" fmla="*/ 75 h 210"/>
                  <a:gd name="T76" fmla="*/ 154 w 217"/>
                  <a:gd name="T77" fmla="*/ 85 h 210"/>
                  <a:gd name="T78" fmla="*/ 137 w 217"/>
                  <a:gd name="T79" fmla="*/ 95 h 210"/>
                  <a:gd name="T80" fmla="*/ 108 w 217"/>
                  <a:gd name="T81" fmla="*/ 127 h 210"/>
                  <a:gd name="T82" fmla="*/ 88 w 217"/>
                  <a:gd name="T83" fmla="*/ 166 h 210"/>
                  <a:gd name="T84" fmla="*/ 76 w 217"/>
                  <a:gd name="T85" fmla="*/ 215 h 210"/>
                  <a:gd name="T86" fmla="*/ 72 w 217"/>
                  <a:gd name="T87" fmla="*/ 263 h 210"/>
                  <a:gd name="T88" fmla="*/ 72 w 217"/>
                  <a:gd name="T89" fmla="*/ 315 h 210"/>
                  <a:gd name="T90" fmla="*/ 79 w 217"/>
                  <a:gd name="T91" fmla="*/ 362 h 210"/>
                  <a:gd name="T92" fmla="*/ 85 w 217"/>
                  <a:gd name="T93" fmla="*/ 404 h 210"/>
                  <a:gd name="T94" fmla="*/ 95 w 217"/>
                  <a:gd name="T95" fmla="*/ 437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3" name="Freeform 11"/>
              <p:cNvSpPr>
                <a:spLocks/>
              </p:cNvSpPr>
              <p:nvPr userDrawn="1"/>
            </p:nvSpPr>
            <p:spPr bwMode="ltGray">
              <a:xfrm rot="373331" flipH="1">
                <a:off x="41" y="2843"/>
                <a:ext cx="262" cy="308"/>
              </a:xfrm>
              <a:custGeom>
                <a:avLst/>
                <a:gdLst>
                  <a:gd name="T0" fmla="*/ 226 w 182"/>
                  <a:gd name="T1" fmla="*/ 0 h 213"/>
                  <a:gd name="T2" fmla="*/ 232 w 182"/>
                  <a:gd name="T3" fmla="*/ 4 h 213"/>
                  <a:gd name="T4" fmla="*/ 245 w 182"/>
                  <a:gd name="T5" fmla="*/ 17 h 213"/>
                  <a:gd name="T6" fmla="*/ 263 w 182"/>
                  <a:gd name="T7" fmla="*/ 38 h 213"/>
                  <a:gd name="T8" fmla="*/ 284 w 182"/>
                  <a:gd name="T9" fmla="*/ 69 h 213"/>
                  <a:gd name="T10" fmla="*/ 301 w 182"/>
                  <a:gd name="T11" fmla="*/ 108 h 213"/>
                  <a:gd name="T12" fmla="*/ 311 w 182"/>
                  <a:gd name="T13" fmla="*/ 159 h 213"/>
                  <a:gd name="T14" fmla="*/ 311 w 182"/>
                  <a:gd name="T15" fmla="*/ 220 h 213"/>
                  <a:gd name="T16" fmla="*/ 298 w 182"/>
                  <a:gd name="T17" fmla="*/ 291 h 213"/>
                  <a:gd name="T18" fmla="*/ 291 w 182"/>
                  <a:gd name="T19" fmla="*/ 311 h 213"/>
                  <a:gd name="T20" fmla="*/ 282 w 182"/>
                  <a:gd name="T21" fmla="*/ 328 h 213"/>
                  <a:gd name="T22" fmla="*/ 272 w 182"/>
                  <a:gd name="T23" fmla="*/ 346 h 213"/>
                  <a:gd name="T24" fmla="*/ 259 w 182"/>
                  <a:gd name="T25" fmla="*/ 362 h 213"/>
                  <a:gd name="T26" fmla="*/ 242 w 182"/>
                  <a:gd name="T27" fmla="*/ 376 h 213"/>
                  <a:gd name="T28" fmla="*/ 227 w 182"/>
                  <a:gd name="T29" fmla="*/ 388 h 213"/>
                  <a:gd name="T30" fmla="*/ 212 w 182"/>
                  <a:gd name="T31" fmla="*/ 399 h 213"/>
                  <a:gd name="T32" fmla="*/ 190 w 182"/>
                  <a:gd name="T33" fmla="*/ 408 h 213"/>
                  <a:gd name="T34" fmla="*/ 170 w 182"/>
                  <a:gd name="T35" fmla="*/ 412 h 213"/>
                  <a:gd name="T36" fmla="*/ 150 w 182"/>
                  <a:gd name="T37" fmla="*/ 418 h 213"/>
                  <a:gd name="T38" fmla="*/ 127 w 182"/>
                  <a:gd name="T39" fmla="*/ 421 h 213"/>
                  <a:gd name="T40" fmla="*/ 102 w 182"/>
                  <a:gd name="T41" fmla="*/ 421 h 213"/>
                  <a:gd name="T42" fmla="*/ 76 w 182"/>
                  <a:gd name="T43" fmla="*/ 418 h 213"/>
                  <a:gd name="T44" fmla="*/ 52 w 182"/>
                  <a:gd name="T45" fmla="*/ 412 h 213"/>
                  <a:gd name="T46" fmla="*/ 24 w 182"/>
                  <a:gd name="T47" fmla="*/ 403 h 213"/>
                  <a:gd name="T48" fmla="*/ 0 w 182"/>
                  <a:gd name="T49" fmla="*/ 393 h 213"/>
                  <a:gd name="T50" fmla="*/ 23 w 182"/>
                  <a:gd name="T51" fmla="*/ 408 h 213"/>
                  <a:gd name="T52" fmla="*/ 46 w 182"/>
                  <a:gd name="T53" fmla="*/ 418 h 213"/>
                  <a:gd name="T54" fmla="*/ 69 w 182"/>
                  <a:gd name="T55" fmla="*/ 428 h 213"/>
                  <a:gd name="T56" fmla="*/ 89 w 182"/>
                  <a:gd name="T57" fmla="*/ 435 h 213"/>
                  <a:gd name="T58" fmla="*/ 109 w 182"/>
                  <a:gd name="T59" fmla="*/ 441 h 213"/>
                  <a:gd name="T60" fmla="*/ 131 w 182"/>
                  <a:gd name="T61" fmla="*/ 444 h 213"/>
                  <a:gd name="T62" fmla="*/ 151 w 182"/>
                  <a:gd name="T63" fmla="*/ 445 h 213"/>
                  <a:gd name="T64" fmla="*/ 171 w 182"/>
                  <a:gd name="T65" fmla="*/ 445 h 213"/>
                  <a:gd name="T66" fmla="*/ 189 w 182"/>
                  <a:gd name="T67" fmla="*/ 444 h 213"/>
                  <a:gd name="T68" fmla="*/ 207 w 182"/>
                  <a:gd name="T69" fmla="*/ 440 h 213"/>
                  <a:gd name="T70" fmla="*/ 223 w 182"/>
                  <a:gd name="T71" fmla="*/ 435 h 213"/>
                  <a:gd name="T72" fmla="*/ 240 w 182"/>
                  <a:gd name="T73" fmla="*/ 431 h 213"/>
                  <a:gd name="T74" fmla="*/ 255 w 182"/>
                  <a:gd name="T75" fmla="*/ 425 h 213"/>
                  <a:gd name="T76" fmla="*/ 269 w 182"/>
                  <a:gd name="T77" fmla="*/ 416 h 213"/>
                  <a:gd name="T78" fmla="*/ 282 w 182"/>
                  <a:gd name="T79" fmla="*/ 408 h 213"/>
                  <a:gd name="T80" fmla="*/ 294 w 182"/>
                  <a:gd name="T81" fmla="*/ 399 h 213"/>
                  <a:gd name="T82" fmla="*/ 327 w 182"/>
                  <a:gd name="T83" fmla="*/ 367 h 213"/>
                  <a:gd name="T84" fmla="*/ 350 w 182"/>
                  <a:gd name="T85" fmla="*/ 337 h 213"/>
                  <a:gd name="T86" fmla="*/ 364 w 182"/>
                  <a:gd name="T87" fmla="*/ 301 h 213"/>
                  <a:gd name="T88" fmla="*/ 371 w 182"/>
                  <a:gd name="T89" fmla="*/ 268 h 213"/>
                  <a:gd name="T90" fmla="*/ 376 w 182"/>
                  <a:gd name="T91" fmla="*/ 233 h 213"/>
                  <a:gd name="T92" fmla="*/ 376 w 182"/>
                  <a:gd name="T93" fmla="*/ 198 h 213"/>
                  <a:gd name="T94" fmla="*/ 377 w 182"/>
                  <a:gd name="T95" fmla="*/ 165 h 213"/>
                  <a:gd name="T96" fmla="*/ 358 w 182"/>
                  <a:gd name="T97" fmla="*/ 97 h 213"/>
                  <a:gd name="T98" fmla="*/ 324 w 182"/>
                  <a:gd name="T99" fmla="*/ 43 h 213"/>
                  <a:gd name="T100" fmla="*/ 312 w 182"/>
                  <a:gd name="T101" fmla="*/ 38 h 213"/>
                  <a:gd name="T102" fmla="*/ 305 w 182"/>
                  <a:gd name="T103" fmla="*/ 32 h 213"/>
                  <a:gd name="T104" fmla="*/ 294 w 182"/>
                  <a:gd name="T105" fmla="*/ 27 h 213"/>
                  <a:gd name="T106" fmla="*/ 286 w 182"/>
                  <a:gd name="T107" fmla="*/ 23 h 213"/>
                  <a:gd name="T108" fmla="*/ 274 w 182"/>
                  <a:gd name="T109" fmla="*/ 19 h 213"/>
                  <a:gd name="T110" fmla="*/ 261 w 182"/>
                  <a:gd name="T111" fmla="*/ 13 h 213"/>
                  <a:gd name="T112" fmla="*/ 246 w 182"/>
                  <a:gd name="T113" fmla="*/ 6 h 213"/>
                  <a:gd name="T114" fmla="*/ 226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4" name="Freeform 12"/>
              <p:cNvSpPr>
                <a:spLocks/>
              </p:cNvSpPr>
              <p:nvPr userDrawn="1"/>
            </p:nvSpPr>
            <p:spPr bwMode="ltGray">
              <a:xfrm rot="373331" flipH="1">
                <a:off x="121" y="2907"/>
                <a:ext cx="93" cy="156"/>
              </a:xfrm>
              <a:custGeom>
                <a:avLst/>
                <a:gdLst>
                  <a:gd name="T0" fmla="*/ 49 w 128"/>
                  <a:gd name="T1" fmla="*/ 0 h 217"/>
                  <a:gd name="T2" fmla="*/ 55 w 128"/>
                  <a:gd name="T3" fmla="*/ 4 h 217"/>
                  <a:gd name="T4" fmla="*/ 61 w 128"/>
                  <a:gd name="T5" fmla="*/ 14 h 217"/>
                  <a:gd name="T6" fmla="*/ 65 w 128"/>
                  <a:gd name="T7" fmla="*/ 26 h 217"/>
                  <a:gd name="T8" fmla="*/ 68 w 128"/>
                  <a:gd name="T9" fmla="*/ 40 h 217"/>
                  <a:gd name="T10" fmla="*/ 67 w 128"/>
                  <a:gd name="T11" fmla="*/ 58 h 217"/>
                  <a:gd name="T12" fmla="*/ 61 w 128"/>
                  <a:gd name="T13" fmla="*/ 75 h 217"/>
                  <a:gd name="T14" fmla="*/ 49 w 128"/>
                  <a:gd name="T15" fmla="*/ 93 h 217"/>
                  <a:gd name="T16" fmla="*/ 32 w 128"/>
                  <a:gd name="T17" fmla="*/ 112 h 217"/>
                  <a:gd name="T18" fmla="*/ 26 w 128"/>
                  <a:gd name="T19" fmla="*/ 110 h 217"/>
                  <a:gd name="T20" fmla="*/ 20 w 128"/>
                  <a:gd name="T21" fmla="*/ 109 h 217"/>
                  <a:gd name="T22" fmla="*/ 14 w 128"/>
                  <a:gd name="T23" fmla="*/ 106 h 217"/>
                  <a:gd name="T24" fmla="*/ 9 w 128"/>
                  <a:gd name="T25" fmla="*/ 104 h 217"/>
                  <a:gd name="T26" fmla="*/ 4 w 128"/>
                  <a:gd name="T27" fmla="*/ 101 h 217"/>
                  <a:gd name="T28" fmla="*/ 1 w 128"/>
                  <a:gd name="T29" fmla="*/ 98 h 217"/>
                  <a:gd name="T30" fmla="*/ 0 w 128"/>
                  <a:gd name="T31" fmla="*/ 95 h 217"/>
                  <a:gd name="T32" fmla="*/ 1 w 128"/>
                  <a:gd name="T33" fmla="*/ 92 h 217"/>
                  <a:gd name="T34" fmla="*/ 7 w 128"/>
                  <a:gd name="T35" fmla="*/ 88 h 217"/>
                  <a:gd name="T36" fmla="*/ 15 w 128"/>
                  <a:gd name="T37" fmla="*/ 83 h 217"/>
                  <a:gd name="T38" fmla="*/ 24 w 128"/>
                  <a:gd name="T39" fmla="*/ 78 h 217"/>
                  <a:gd name="T40" fmla="*/ 33 w 128"/>
                  <a:gd name="T41" fmla="*/ 69 h 217"/>
                  <a:gd name="T42" fmla="*/ 41 w 128"/>
                  <a:gd name="T43" fmla="*/ 58 h 217"/>
                  <a:gd name="T44" fmla="*/ 48 w 128"/>
                  <a:gd name="T45" fmla="*/ 43 h 217"/>
                  <a:gd name="T46" fmla="*/ 51 w 128"/>
                  <a:gd name="T47" fmla="*/ 24 h 217"/>
                  <a:gd name="T48" fmla="*/ 49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5" name="Freeform 13"/>
              <p:cNvSpPr>
                <a:spLocks/>
              </p:cNvSpPr>
              <p:nvPr userDrawn="1"/>
            </p:nvSpPr>
            <p:spPr bwMode="ltGray">
              <a:xfrm rot="373331" flipH="1">
                <a:off x="313" y="3110"/>
                <a:ext cx="85" cy="93"/>
              </a:xfrm>
              <a:custGeom>
                <a:avLst/>
                <a:gdLst>
                  <a:gd name="T0" fmla="*/ 39 w 117"/>
                  <a:gd name="T1" fmla="*/ 0 h 132"/>
                  <a:gd name="T2" fmla="*/ 0 w 117"/>
                  <a:gd name="T3" fmla="*/ 13 h 132"/>
                  <a:gd name="T4" fmla="*/ 1 w 117"/>
                  <a:gd name="T5" fmla="*/ 13 h 132"/>
                  <a:gd name="T6" fmla="*/ 7 w 117"/>
                  <a:gd name="T7" fmla="*/ 14 h 132"/>
                  <a:gd name="T8" fmla="*/ 15 w 117"/>
                  <a:gd name="T9" fmla="*/ 18 h 132"/>
                  <a:gd name="T10" fmla="*/ 24 w 117"/>
                  <a:gd name="T11" fmla="*/ 23 h 132"/>
                  <a:gd name="T12" fmla="*/ 35 w 117"/>
                  <a:gd name="T13" fmla="*/ 31 h 132"/>
                  <a:gd name="T14" fmla="*/ 44 w 117"/>
                  <a:gd name="T15" fmla="*/ 39 h 132"/>
                  <a:gd name="T16" fmla="*/ 54 w 117"/>
                  <a:gd name="T17" fmla="*/ 51 h 132"/>
                  <a:gd name="T18" fmla="*/ 61 w 117"/>
                  <a:gd name="T19" fmla="*/ 66 h 132"/>
                  <a:gd name="T20" fmla="*/ 62 w 117"/>
                  <a:gd name="T21" fmla="*/ 60 h 132"/>
                  <a:gd name="T22" fmla="*/ 61 w 117"/>
                  <a:gd name="T23" fmla="*/ 53 h 132"/>
                  <a:gd name="T24" fmla="*/ 57 w 117"/>
                  <a:gd name="T25" fmla="*/ 44 h 132"/>
                  <a:gd name="T26" fmla="*/ 52 w 117"/>
                  <a:gd name="T27" fmla="*/ 37 h 132"/>
                  <a:gd name="T28" fmla="*/ 47 w 117"/>
                  <a:gd name="T29" fmla="*/ 29 h 132"/>
                  <a:gd name="T30" fmla="*/ 41 w 117"/>
                  <a:gd name="T31" fmla="*/ 23 h 132"/>
                  <a:gd name="T32" fmla="*/ 36 w 117"/>
                  <a:gd name="T33" fmla="*/ 18 h 132"/>
                  <a:gd name="T34" fmla="*/ 31 w 117"/>
                  <a:gd name="T35" fmla="*/ 16 h 132"/>
                  <a:gd name="T36" fmla="*/ 36 w 117"/>
                  <a:gd name="T37" fmla="*/ 14 h 132"/>
                  <a:gd name="T38" fmla="*/ 41 w 117"/>
                  <a:gd name="T39" fmla="*/ 14 h 132"/>
                  <a:gd name="T40" fmla="*/ 47 w 117"/>
                  <a:gd name="T41" fmla="*/ 13 h 132"/>
                  <a:gd name="T42" fmla="*/ 52 w 117"/>
                  <a:gd name="T43" fmla="*/ 13 h 132"/>
                  <a:gd name="T44" fmla="*/ 55 w 117"/>
                  <a:gd name="T45" fmla="*/ 12 h 132"/>
                  <a:gd name="T46" fmla="*/ 57 w 117"/>
                  <a:gd name="T47" fmla="*/ 11 h 132"/>
                  <a:gd name="T48" fmla="*/ 60 w 117"/>
                  <a:gd name="T49" fmla="*/ 11 h 132"/>
                  <a:gd name="T50" fmla="*/ 60 w 117"/>
                  <a:gd name="T51" fmla="*/ 11 h 132"/>
                  <a:gd name="T52" fmla="*/ 39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6" name="Freeform 14"/>
              <p:cNvSpPr>
                <a:spLocks/>
              </p:cNvSpPr>
              <p:nvPr userDrawn="1"/>
            </p:nvSpPr>
            <p:spPr bwMode="ltGray">
              <a:xfrm rot="373331" flipH="1">
                <a:off x="289" y="3135"/>
                <a:ext cx="21" cy="55"/>
              </a:xfrm>
              <a:custGeom>
                <a:avLst/>
                <a:gdLst>
                  <a:gd name="T0" fmla="*/ 15 w 29"/>
                  <a:gd name="T1" fmla="*/ 0 h 77"/>
                  <a:gd name="T2" fmla="*/ 12 w 29"/>
                  <a:gd name="T3" fmla="*/ 0 h 77"/>
                  <a:gd name="T4" fmla="*/ 9 w 29"/>
                  <a:gd name="T5" fmla="*/ 2 h 77"/>
                  <a:gd name="T6" fmla="*/ 5 w 29"/>
                  <a:gd name="T7" fmla="*/ 4 h 77"/>
                  <a:gd name="T8" fmla="*/ 2 w 29"/>
                  <a:gd name="T9" fmla="*/ 10 h 77"/>
                  <a:gd name="T10" fmla="*/ 1 w 29"/>
                  <a:gd name="T11" fmla="*/ 15 h 77"/>
                  <a:gd name="T12" fmla="*/ 0 w 29"/>
                  <a:gd name="T13" fmla="*/ 22 h 77"/>
                  <a:gd name="T14" fmla="*/ 1 w 29"/>
                  <a:gd name="T15" fmla="*/ 31 h 77"/>
                  <a:gd name="T16" fmla="*/ 6 w 29"/>
                  <a:gd name="T17" fmla="*/ 39 h 77"/>
                  <a:gd name="T18" fmla="*/ 8 w 29"/>
                  <a:gd name="T19" fmla="*/ 27 h 77"/>
                  <a:gd name="T20" fmla="*/ 10 w 29"/>
                  <a:gd name="T21" fmla="*/ 19 h 77"/>
                  <a:gd name="T22" fmla="*/ 12 w 29"/>
                  <a:gd name="T23" fmla="*/ 11 h 77"/>
                  <a:gd name="T24" fmla="*/ 15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6 w 207"/>
                    <a:gd name="T1" fmla="*/ 21 h 564"/>
                    <a:gd name="T2" fmla="*/ 3 w 207"/>
                    <a:gd name="T3" fmla="*/ 35 h 564"/>
                    <a:gd name="T4" fmla="*/ 1 w 207"/>
                    <a:gd name="T5" fmla="*/ 47 h 564"/>
                    <a:gd name="T6" fmla="*/ 0 w 207"/>
                    <a:gd name="T7" fmla="*/ 59 h 564"/>
                    <a:gd name="T8" fmla="*/ 0 w 207"/>
                    <a:gd name="T9" fmla="*/ 72 h 564"/>
                    <a:gd name="T10" fmla="*/ 1 w 207"/>
                    <a:gd name="T11" fmla="*/ 86 h 564"/>
                    <a:gd name="T12" fmla="*/ 3 w 207"/>
                    <a:gd name="T13" fmla="*/ 101 h 564"/>
                    <a:gd name="T14" fmla="*/ 8 w 207"/>
                    <a:gd name="T15" fmla="*/ 118 h 564"/>
                    <a:gd name="T16" fmla="*/ 14 w 207"/>
                    <a:gd name="T17" fmla="*/ 137 h 564"/>
                    <a:gd name="T18" fmla="*/ 21 w 207"/>
                    <a:gd name="T19" fmla="*/ 156 h 564"/>
                    <a:gd name="T20" fmla="*/ 29 w 207"/>
                    <a:gd name="T21" fmla="*/ 174 h 564"/>
                    <a:gd name="T22" fmla="*/ 39 w 207"/>
                    <a:gd name="T23" fmla="*/ 194 h 564"/>
                    <a:gd name="T24" fmla="*/ 50 w 207"/>
                    <a:gd name="T25" fmla="*/ 213 h 564"/>
                    <a:gd name="T26" fmla="*/ 63 w 207"/>
                    <a:gd name="T27" fmla="*/ 231 h 564"/>
                    <a:gd name="T28" fmla="*/ 75 w 207"/>
                    <a:gd name="T29" fmla="*/ 247 h 564"/>
                    <a:gd name="T30" fmla="*/ 87 w 207"/>
                    <a:gd name="T31" fmla="*/ 260 h 564"/>
                    <a:gd name="T32" fmla="*/ 99 w 207"/>
                    <a:gd name="T33" fmla="*/ 270 h 564"/>
                    <a:gd name="T34" fmla="*/ 77 w 207"/>
                    <a:gd name="T35" fmla="*/ 239 h 564"/>
                    <a:gd name="T36" fmla="*/ 61 w 207"/>
                    <a:gd name="T37" fmla="*/ 214 h 564"/>
                    <a:gd name="T38" fmla="*/ 49 w 207"/>
                    <a:gd name="T39" fmla="*/ 194 h 564"/>
                    <a:gd name="T40" fmla="*/ 41 w 207"/>
                    <a:gd name="T41" fmla="*/ 176 h 564"/>
                    <a:gd name="T42" fmla="*/ 36 w 207"/>
                    <a:gd name="T43" fmla="*/ 161 h 564"/>
                    <a:gd name="T44" fmla="*/ 32 w 207"/>
                    <a:gd name="T45" fmla="*/ 148 h 564"/>
                    <a:gd name="T46" fmla="*/ 30 w 207"/>
                    <a:gd name="T47" fmla="*/ 136 h 564"/>
                    <a:gd name="T48" fmla="*/ 27 w 207"/>
                    <a:gd name="T49" fmla="*/ 124 h 564"/>
                    <a:gd name="T50" fmla="*/ 21 w 207"/>
                    <a:gd name="T51" fmla="*/ 98 h 564"/>
                    <a:gd name="T52" fmla="*/ 19 w 207"/>
                    <a:gd name="T53" fmla="*/ 67 h 564"/>
                    <a:gd name="T54" fmla="*/ 21 w 207"/>
                    <a:gd name="T55" fmla="*/ 33 h 564"/>
                    <a:gd name="T56" fmla="*/ 24 w 207"/>
                    <a:gd name="T57" fmla="*/ 0 h 564"/>
                    <a:gd name="T58" fmla="*/ 6 w 207"/>
                    <a:gd name="T59" fmla="*/ 21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9" name="Freeform 17"/>
                <p:cNvSpPr>
                  <a:spLocks/>
                </p:cNvSpPr>
                <p:nvPr userDrawn="1"/>
              </p:nvSpPr>
              <p:spPr bwMode="ltGray">
                <a:xfrm rot="4200091">
                  <a:off x="124" y="1761"/>
                  <a:ext cx="33" cy="160"/>
                </a:xfrm>
                <a:custGeom>
                  <a:avLst/>
                  <a:gdLst>
                    <a:gd name="T0" fmla="*/ 0 w 47"/>
                    <a:gd name="T1" fmla="*/ 9 h 232"/>
                    <a:gd name="T2" fmla="*/ 7 w 47"/>
                    <a:gd name="T3" fmla="*/ 26 h 232"/>
                    <a:gd name="T4" fmla="*/ 11 w 47"/>
                    <a:gd name="T5" fmla="*/ 48 h 232"/>
                    <a:gd name="T6" fmla="*/ 12 w 47"/>
                    <a:gd name="T7" fmla="*/ 76 h 232"/>
                    <a:gd name="T8" fmla="*/ 9 w 47"/>
                    <a:gd name="T9" fmla="*/ 110 h 232"/>
                    <a:gd name="T10" fmla="*/ 22 w 47"/>
                    <a:gd name="T11" fmla="*/ 103 h 232"/>
                    <a:gd name="T12" fmla="*/ 23 w 47"/>
                    <a:gd name="T13" fmla="*/ 85 h 232"/>
                    <a:gd name="T14" fmla="*/ 23 w 47"/>
                    <a:gd name="T15" fmla="*/ 67 h 232"/>
                    <a:gd name="T16" fmla="*/ 22 w 47"/>
                    <a:gd name="T17" fmla="*/ 49 h 232"/>
                    <a:gd name="T18" fmla="*/ 20 w 47"/>
                    <a:gd name="T19" fmla="*/ 34 h 232"/>
                    <a:gd name="T20" fmla="*/ 18 w 47"/>
                    <a:gd name="T21" fmla="*/ 25 h 232"/>
                    <a:gd name="T22" fmla="*/ 14 w 47"/>
                    <a:gd name="T23" fmla="*/ 16 h 232"/>
                    <a:gd name="T24" fmla="*/ 11 w 47"/>
                    <a:gd name="T25" fmla="*/ 8 h 232"/>
                    <a:gd name="T26" fmla="*/ 6 w 47"/>
                    <a:gd name="T27" fmla="*/ 0 h 232"/>
                    <a:gd name="T28" fmla="*/ 0 w 47"/>
                    <a:gd name="T29" fmla="*/ 9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70" name="Freeform 18"/>
                <p:cNvSpPr>
                  <a:spLocks/>
                </p:cNvSpPr>
                <p:nvPr userDrawn="1"/>
              </p:nvSpPr>
              <p:spPr bwMode="ltGray">
                <a:xfrm rot="4200091">
                  <a:off x="199" y="1720"/>
                  <a:ext cx="60" cy="27"/>
                </a:xfrm>
                <a:custGeom>
                  <a:avLst/>
                  <a:gdLst>
                    <a:gd name="T0" fmla="*/ 41 w 87"/>
                    <a:gd name="T1" fmla="*/ 10 h 40"/>
                    <a:gd name="T2" fmla="*/ 37 w 87"/>
                    <a:gd name="T3" fmla="*/ 7 h 40"/>
                    <a:gd name="T4" fmla="*/ 32 w 87"/>
                    <a:gd name="T5" fmla="*/ 5 h 40"/>
                    <a:gd name="T6" fmla="*/ 28 w 87"/>
                    <a:gd name="T7" fmla="*/ 3 h 40"/>
                    <a:gd name="T8" fmla="*/ 22 w 87"/>
                    <a:gd name="T9" fmla="*/ 2 h 40"/>
                    <a:gd name="T10" fmla="*/ 18 w 87"/>
                    <a:gd name="T11" fmla="*/ 1 h 40"/>
                    <a:gd name="T12" fmla="*/ 12 w 87"/>
                    <a:gd name="T13" fmla="*/ 1 h 40"/>
                    <a:gd name="T14" fmla="*/ 6 w 87"/>
                    <a:gd name="T15" fmla="*/ 0 h 40"/>
                    <a:gd name="T16" fmla="*/ 0 w 87"/>
                    <a:gd name="T17" fmla="*/ 1 h 40"/>
                    <a:gd name="T18" fmla="*/ 3 w 87"/>
                    <a:gd name="T19" fmla="*/ 3 h 40"/>
                    <a:gd name="T20" fmla="*/ 7 w 87"/>
                    <a:gd name="T21" fmla="*/ 5 h 40"/>
                    <a:gd name="T22" fmla="*/ 10 w 87"/>
                    <a:gd name="T23" fmla="*/ 6 h 40"/>
                    <a:gd name="T24" fmla="*/ 16 w 87"/>
                    <a:gd name="T25" fmla="*/ 8 h 40"/>
                    <a:gd name="T26" fmla="*/ 20 w 87"/>
                    <a:gd name="T27" fmla="*/ 10 h 40"/>
                    <a:gd name="T28" fmla="*/ 25 w 87"/>
                    <a:gd name="T29" fmla="*/ 12 h 40"/>
                    <a:gd name="T30" fmla="*/ 30 w 87"/>
                    <a:gd name="T31" fmla="*/ 15 h 40"/>
                    <a:gd name="T32" fmla="*/ 35 w 87"/>
                    <a:gd name="T33" fmla="*/ 18 h 40"/>
                    <a:gd name="T34" fmla="*/ 41 w 87"/>
                    <a:gd name="T35" fmla="*/ 10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0" name="Freeform 21"/>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61" name="Freeform 22"/>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7" name="Freeform 25"/>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8" name="Freeform 26"/>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4" name="Freeform 29"/>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5" name="Freeform 30"/>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sp>
          <p:nvSpPr>
            <p:cNvPr id="1040" name="Freeform 32"/>
            <p:cNvSpPr>
              <a:spLocks/>
            </p:cNvSpPr>
            <p:nvPr/>
          </p:nvSpPr>
          <p:spPr bwMode="ltGray">
            <a:xfrm rot="828663">
              <a:off x="242" y="3404"/>
              <a:ext cx="132" cy="167"/>
            </a:xfrm>
            <a:custGeom>
              <a:avLst/>
              <a:gdLst>
                <a:gd name="T0" fmla="*/ 0 w 109"/>
                <a:gd name="T1" fmla="*/ 0 h 156"/>
                <a:gd name="T2" fmla="*/ 7 w 109"/>
                <a:gd name="T3" fmla="*/ 1 h 156"/>
                <a:gd name="T4" fmla="*/ 27 w 109"/>
                <a:gd name="T5" fmla="*/ 5 h 156"/>
                <a:gd name="T6" fmla="*/ 54 w 109"/>
                <a:gd name="T7" fmla="*/ 14 h 156"/>
                <a:gd name="T8" fmla="*/ 85 w 109"/>
                <a:gd name="T9" fmla="*/ 28 h 156"/>
                <a:gd name="T10" fmla="*/ 114 w 109"/>
                <a:gd name="T11" fmla="*/ 50 h 156"/>
                <a:gd name="T12" fmla="*/ 140 w 109"/>
                <a:gd name="T13" fmla="*/ 81 h 156"/>
                <a:gd name="T14" fmla="*/ 157 w 109"/>
                <a:gd name="T15" fmla="*/ 124 h 156"/>
                <a:gd name="T16" fmla="*/ 160 w 109"/>
                <a:gd name="T17" fmla="*/ 179 h 156"/>
                <a:gd name="T18" fmla="*/ 154 w 109"/>
                <a:gd name="T19" fmla="*/ 179 h 156"/>
                <a:gd name="T20" fmla="*/ 145 w 109"/>
                <a:gd name="T21" fmla="*/ 179 h 156"/>
                <a:gd name="T22" fmla="*/ 137 w 109"/>
                <a:gd name="T23" fmla="*/ 179 h 156"/>
                <a:gd name="T24" fmla="*/ 127 w 109"/>
                <a:gd name="T25" fmla="*/ 177 h 156"/>
                <a:gd name="T26" fmla="*/ 119 w 109"/>
                <a:gd name="T27" fmla="*/ 176 h 156"/>
                <a:gd name="T28" fmla="*/ 109 w 109"/>
                <a:gd name="T29" fmla="*/ 172 h 156"/>
                <a:gd name="T30" fmla="*/ 97 w 109"/>
                <a:gd name="T31" fmla="*/ 166 h 156"/>
                <a:gd name="T32" fmla="*/ 85 w 109"/>
                <a:gd name="T33" fmla="*/ 160 h 156"/>
                <a:gd name="T34" fmla="*/ 78 w 109"/>
                <a:gd name="T35" fmla="*/ 145 h 156"/>
                <a:gd name="T36" fmla="*/ 78 w 109"/>
                <a:gd name="T37" fmla="*/ 127 h 156"/>
                <a:gd name="T38" fmla="*/ 82 w 109"/>
                <a:gd name="T39" fmla="*/ 110 h 156"/>
                <a:gd name="T40" fmla="*/ 86 w 109"/>
                <a:gd name="T41" fmla="*/ 92 h 156"/>
                <a:gd name="T42" fmla="*/ 82 w 109"/>
                <a:gd name="T43" fmla="*/ 71 h 156"/>
                <a:gd name="T44" fmla="*/ 70 w 109"/>
                <a:gd name="T45" fmla="*/ 49 h 156"/>
                <a:gd name="T46" fmla="*/ 46 w 109"/>
                <a:gd name="T47" fmla="*/ 27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9 w 54"/>
                <a:gd name="T5" fmla="*/ 3 h 40"/>
                <a:gd name="T6" fmla="*/ 20 w 54"/>
                <a:gd name="T7" fmla="*/ 10 h 40"/>
                <a:gd name="T8" fmla="*/ 32 w 54"/>
                <a:gd name="T9" fmla="*/ 14 h 40"/>
                <a:gd name="T10" fmla="*/ 43 w 54"/>
                <a:gd name="T11" fmla="*/ 17 h 40"/>
                <a:gd name="T12" fmla="*/ 56 w 54"/>
                <a:gd name="T13" fmla="*/ 19 h 40"/>
                <a:gd name="T14" fmla="*/ 68 w 54"/>
                <a:gd name="T15" fmla="*/ 20 h 40"/>
                <a:gd name="T16" fmla="*/ 81 w 54"/>
                <a:gd name="T17" fmla="*/ 18 h 40"/>
                <a:gd name="T18" fmla="*/ 79 w 54"/>
                <a:gd name="T19" fmla="*/ 29 h 40"/>
                <a:gd name="T20" fmla="*/ 75 w 54"/>
                <a:gd name="T21" fmla="*/ 38 h 40"/>
                <a:gd name="T22" fmla="*/ 66 w 54"/>
                <a:gd name="T23" fmla="*/ 44 h 40"/>
                <a:gd name="T24" fmla="*/ 55 w 54"/>
                <a:gd name="T25" fmla="*/ 46 h 40"/>
                <a:gd name="T26" fmla="*/ 42 w 54"/>
                <a:gd name="T27" fmla="*/ 45 h 40"/>
                <a:gd name="T28" fmla="*/ 28 w 54"/>
                <a:gd name="T29" fmla="*/ 37 h 40"/>
                <a:gd name="T30" fmla="*/ 15 w 54"/>
                <a:gd name="T31" fmla="*/ 24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7 h 237"/>
                <a:gd name="T4" fmla="*/ 5 w 257"/>
                <a:gd name="T5" fmla="*/ 54 h 237"/>
                <a:gd name="T6" fmla="*/ 11 w 257"/>
                <a:gd name="T7" fmla="*/ 81 h 237"/>
                <a:gd name="T8" fmla="*/ 20 w 257"/>
                <a:gd name="T9" fmla="*/ 104 h 237"/>
                <a:gd name="T10" fmla="*/ 32 w 257"/>
                <a:gd name="T11" fmla="*/ 127 h 237"/>
                <a:gd name="T12" fmla="*/ 48 w 257"/>
                <a:gd name="T13" fmla="*/ 151 h 237"/>
                <a:gd name="T14" fmla="*/ 68 w 257"/>
                <a:gd name="T15" fmla="*/ 172 h 237"/>
                <a:gd name="T16" fmla="*/ 91 w 257"/>
                <a:gd name="T17" fmla="*/ 190 h 237"/>
                <a:gd name="T18" fmla="*/ 120 w 257"/>
                <a:gd name="T19" fmla="*/ 208 h 237"/>
                <a:gd name="T20" fmla="*/ 154 w 257"/>
                <a:gd name="T21" fmla="*/ 222 h 237"/>
                <a:gd name="T22" fmla="*/ 190 w 257"/>
                <a:gd name="T23" fmla="*/ 234 h 237"/>
                <a:gd name="T24" fmla="*/ 234 w 257"/>
                <a:gd name="T25" fmla="*/ 244 h 237"/>
                <a:gd name="T26" fmla="*/ 282 w 257"/>
                <a:gd name="T27" fmla="*/ 250 h 237"/>
                <a:gd name="T28" fmla="*/ 337 w 257"/>
                <a:gd name="T29" fmla="*/ 253 h 237"/>
                <a:gd name="T30" fmla="*/ 394 w 257"/>
                <a:gd name="T31" fmla="*/ 252 h 237"/>
                <a:gd name="T32" fmla="*/ 460 w 257"/>
                <a:gd name="T33" fmla="*/ 248 h 237"/>
                <a:gd name="T34" fmla="*/ 402 w 257"/>
                <a:gd name="T35" fmla="*/ 243 h 237"/>
                <a:gd name="T36" fmla="*/ 349 w 257"/>
                <a:gd name="T37" fmla="*/ 235 h 237"/>
                <a:gd name="T38" fmla="*/ 305 w 257"/>
                <a:gd name="T39" fmla="*/ 226 h 237"/>
                <a:gd name="T40" fmla="*/ 265 w 257"/>
                <a:gd name="T41" fmla="*/ 218 h 237"/>
                <a:gd name="T42" fmla="*/ 229 w 257"/>
                <a:gd name="T43" fmla="*/ 207 h 237"/>
                <a:gd name="T44" fmla="*/ 201 w 257"/>
                <a:gd name="T45" fmla="*/ 194 h 237"/>
                <a:gd name="T46" fmla="*/ 174 w 257"/>
                <a:gd name="T47" fmla="*/ 181 h 237"/>
                <a:gd name="T48" fmla="*/ 150 w 257"/>
                <a:gd name="T49" fmla="*/ 165 h 237"/>
                <a:gd name="T50" fmla="*/ 128 w 257"/>
                <a:gd name="T51" fmla="*/ 151 h 237"/>
                <a:gd name="T52" fmla="*/ 110 w 257"/>
                <a:gd name="T53" fmla="*/ 133 h 237"/>
                <a:gd name="T54" fmla="*/ 94 w 257"/>
                <a:gd name="T55" fmla="*/ 115 h 237"/>
                <a:gd name="T56" fmla="*/ 78 w 257"/>
                <a:gd name="T57" fmla="*/ 94 h 237"/>
                <a:gd name="T58" fmla="*/ 59 w 257"/>
                <a:gd name="T59" fmla="*/ 73 h 237"/>
                <a:gd name="T60" fmla="*/ 41 w 257"/>
                <a:gd name="T61" fmla="*/ 51 h 237"/>
                <a:gd name="T62" fmla="*/ 21 w 257"/>
                <a:gd name="T63" fmla="*/ 26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7" name="Freeform 39"/>
            <p:cNvSpPr>
              <a:spLocks/>
            </p:cNvSpPr>
            <p:nvPr/>
          </p:nvSpPr>
          <p:spPr bwMode="ltGray">
            <a:xfrm rot="1584153">
              <a:off x="242" y="756"/>
              <a:ext cx="167" cy="115"/>
            </a:xfrm>
            <a:custGeom>
              <a:avLst/>
              <a:gdLst>
                <a:gd name="T0" fmla="*/ 140 w 124"/>
                <a:gd name="T1" fmla="*/ 0 h 110"/>
                <a:gd name="T2" fmla="*/ 225 w 124"/>
                <a:gd name="T3" fmla="*/ 118 h 110"/>
                <a:gd name="T4" fmla="*/ 218 w 124"/>
                <a:gd name="T5" fmla="*/ 117 h 110"/>
                <a:gd name="T6" fmla="*/ 194 w 124"/>
                <a:gd name="T7" fmla="*/ 115 h 110"/>
                <a:gd name="T8" fmla="*/ 162 w 124"/>
                <a:gd name="T9" fmla="*/ 111 h 110"/>
                <a:gd name="T10" fmla="*/ 124 w 124"/>
                <a:gd name="T11" fmla="*/ 109 h 110"/>
                <a:gd name="T12" fmla="*/ 82 w 124"/>
                <a:gd name="T13" fmla="*/ 106 h 110"/>
                <a:gd name="T14" fmla="*/ 46 w 124"/>
                <a:gd name="T15" fmla="*/ 107 h 110"/>
                <a:gd name="T16" fmla="*/ 16 w 124"/>
                <a:gd name="T17" fmla="*/ 112 h 110"/>
                <a:gd name="T18" fmla="*/ 0 w 124"/>
                <a:gd name="T19" fmla="*/ 120 h 110"/>
                <a:gd name="T20" fmla="*/ 7 w 124"/>
                <a:gd name="T21" fmla="*/ 107 h 110"/>
                <a:gd name="T22" fmla="*/ 15 w 124"/>
                <a:gd name="T23" fmla="*/ 97 h 110"/>
                <a:gd name="T24" fmla="*/ 30 w 124"/>
                <a:gd name="T25" fmla="*/ 90 h 110"/>
                <a:gd name="T26" fmla="*/ 46 w 124"/>
                <a:gd name="T27" fmla="*/ 83 h 110"/>
                <a:gd name="T28" fmla="*/ 65 w 124"/>
                <a:gd name="T29" fmla="*/ 78 h 110"/>
                <a:gd name="T30" fmla="*/ 85 w 124"/>
                <a:gd name="T31" fmla="*/ 77 h 110"/>
                <a:gd name="T32" fmla="*/ 106 w 124"/>
                <a:gd name="T33" fmla="*/ 77 h 110"/>
                <a:gd name="T34" fmla="*/ 131 w 124"/>
                <a:gd name="T35" fmla="*/ 81 h 110"/>
                <a:gd name="T36" fmla="*/ 132 w 124"/>
                <a:gd name="T37" fmla="*/ 77 h 110"/>
                <a:gd name="T38" fmla="*/ 127 w 124"/>
                <a:gd name="T39" fmla="*/ 62 h 110"/>
                <a:gd name="T40" fmla="*/ 121 w 124"/>
                <a:gd name="T41" fmla="*/ 42 h 110"/>
                <a:gd name="T42" fmla="*/ 119 w 124"/>
                <a:gd name="T43" fmla="*/ 32 h 110"/>
                <a:gd name="T44" fmla="*/ 114 w 124"/>
                <a:gd name="T45" fmla="*/ 32 h 110"/>
                <a:gd name="T46" fmla="*/ 110 w 124"/>
                <a:gd name="T47" fmla="*/ 31 h 110"/>
                <a:gd name="T48" fmla="*/ 106 w 124"/>
                <a:gd name="T49" fmla="*/ 28 h 110"/>
                <a:gd name="T50" fmla="*/ 104 w 124"/>
                <a:gd name="T51" fmla="*/ 25 h 110"/>
                <a:gd name="T52" fmla="*/ 104 w 124"/>
                <a:gd name="T53" fmla="*/ 21 h 110"/>
                <a:gd name="T54" fmla="*/ 106 w 124"/>
                <a:gd name="T55" fmla="*/ 16 h 110"/>
                <a:gd name="T56" fmla="*/ 120 w 124"/>
                <a:gd name="T57" fmla="*/ 8 h 110"/>
                <a:gd name="T58" fmla="*/ 140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8" name="Freeform 40"/>
            <p:cNvSpPr>
              <a:spLocks/>
            </p:cNvSpPr>
            <p:nvPr/>
          </p:nvSpPr>
          <p:spPr bwMode="ltGray">
            <a:xfrm rot="1584153">
              <a:off x="574" y="286"/>
              <a:ext cx="147" cy="160"/>
            </a:xfrm>
            <a:custGeom>
              <a:avLst/>
              <a:gdLst>
                <a:gd name="T0" fmla="*/ 0 w 109"/>
                <a:gd name="T1" fmla="*/ 0 h 156"/>
                <a:gd name="T2" fmla="*/ 9 w 109"/>
                <a:gd name="T3" fmla="*/ 1 h 156"/>
                <a:gd name="T4" fmla="*/ 32 w 109"/>
                <a:gd name="T5" fmla="*/ 5 h 156"/>
                <a:gd name="T6" fmla="*/ 67 w 109"/>
                <a:gd name="T7" fmla="*/ 12 h 156"/>
                <a:gd name="T8" fmla="*/ 105 w 109"/>
                <a:gd name="T9" fmla="*/ 26 h 156"/>
                <a:gd name="T10" fmla="*/ 142 w 109"/>
                <a:gd name="T11" fmla="*/ 46 h 156"/>
                <a:gd name="T12" fmla="*/ 174 w 109"/>
                <a:gd name="T13" fmla="*/ 75 h 156"/>
                <a:gd name="T14" fmla="*/ 194 w 109"/>
                <a:gd name="T15" fmla="*/ 114 h 156"/>
                <a:gd name="T16" fmla="*/ 198 w 109"/>
                <a:gd name="T17" fmla="*/ 164 h 156"/>
                <a:gd name="T18" fmla="*/ 192 w 109"/>
                <a:gd name="T19" fmla="*/ 164 h 156"/>
                <a:gd name="T20" fmla="*/ 181 w 109"/>
                <a:gd name="T21" fmla="*/ 164 h 156"/>
                <a:gd name="T22" fmla="*/ 169 w 109"/>
                <a:gd name="T23" fmla="*/ 164 h 156"/>
                <a:gd name="T24" fmla="*/ 158 w 109"/>
                <a:gd name="T25" fmla="*/ 162 h 156"/>
                <a:gd name="T26" fmla="*/ 147 w 109"/>
                <a:gd name="T27" fmla="*/ 161 h 156"/>
                <a:gd name="T28" fmla="*/ 135 w 109"/>
                <a:gd name="T29" fmla="*/ 158 h 156"/>
                <a:gd name="T30" fmla="*/ 120 w 109"/>
                <a:gd name="T31" fmla="*/ 153 h 156"/>
                <a:gd name="T32" fmla="*/ 105 w 109"/>
                <a:gd name="T33" fmla="*/ 147 h 156"/>
                <a:gd name="T34" fmla="*/ 96 w 109"/>
                <a:gd name="T35" fmla="*/ 132 h 156"/>
                <a:gd name="T36" fmla="*/ 96 w 109"/>
                <a:gd name="T37" fmla="*/ 117 h 156"/>
                <a:gd name="T38" fmla="*/ 102 w 109"/>
                <a:gd name="T39" fmla="*/ 101 h 156"/>
                <a:gd name="T40" fmla="*/ 108 w 109"/>
                <a:gd name="T41" fmla="*/ 84 h 156"/>
                <a:gd name="T42" fmla="*/ 102 w 109"/>
                <a:gd name="T43" fmla="*/ 66 h 156"/>
                <a:gd name="T44" fmla="*/ 88 w 109"/>
                <a:gd name="T45" fmla="*/ 45 h 156"/>
                <a:gd name="T46" fmla="*/ 57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49" name="Freeform 41"/>
            <p:cNvSpPr>
              <a:spLocks/>
            </p:cNvSpPr>
            <p:nvPr/>
          </p:nvSpPr>
          <p:spPr bwMode="ltGray">
            <a:xfrm rot="1584153">
              <a:off x="236" y="721"/>
              <a:ext cx="62" cy="97"/>
            </a:xfrm>
            <a:custGeom>
              <a:avLst/>
              <a:gdLst>
                <a:gd name="T0" fmla="*/ 57 w 46"/>
                <a:gd name="T1" fmla="*/ 0 h 94"/>
                <a:gd name="T2" fmla="*/ 36 w 46"/>
                <a:gd name="T3" fmla="*/ 40 h 94"/>
                <a:gd name="T4" fmla="*/ 27 w 46"/>
                <a:gd name="T5" fmla="*/ 66 h 94"/>
                <a:gd name="T6" fmla="*/ 20 w 46"/>
                <a:gd name="T7" fmla="*/ 85 h 94"/>
                <a:gd name="T8" fmla="*/ 0 w 46"/>
                <a:gd name="T9" fmla="*/ 100 h 94"/>
                <a:gd name="T10" fmla="*/ 22 w 46"/>
                <a:gd name="T11" fmla="*/ 94 h 94"/>
                <a:gd name="T12" fmla="*/ 42 w 46"/>
                <a:gd name="T13" fmla="*/ 86 h 94"/>
                <a:gd name="T14" fmla="*/ 58 w 46"/>
                <a:gd name="T15" fmla="*/ 73 h 94"/>
                <a:gd name="T16" fmla="*/ 73 w 46"/>
                <a:gd name="T17" fmla="*/ 61 h 94"/>
                <a:gd name="T18" fmla="*/ 82 w 46"/>
                <a:gd name="T19" fmla="*/ 46 h 94"/>
                <a:gd name="T20" fmla="*/ 84 w 46"/>
                <a:gd name="T21" fmla="*/ 32 h 94"/>
                <a:gd name="T22" fmla="*/ 77 w 46"/>
                <a:gd name="T23" fmla="*/ 15 h 94"/>
                <a:gd name="T24" fmla="*/ 57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11 w 54"/>
                <a:gd name="T5" fmla="*/ 3 h 40"/>
                <a:gd name="T6" fmla="*/ 23 w 54"/>
                <a:gd name="T7" fmla="*/ 8 h 40"/>
                <a:gd name="T8" fmla="*/ 37 w 54"/>
                <a:gd name="T9" fmla="*/ 12 h 40"/>
                <a:gd name="T10" fmla="*/ 52 w 54"/>
                <a:gd name="T11" fmla="*/ 15 h 40"/>
                <a:gd name="T12" fmla="*/ 68 w 54"/>
                <a:gd name="T13" fmla="*/ 17 h 40"/>
                <a:gd name="T14" fmla="*/ 81 w 54"/>
                <a:gd name="T15" fmla="*/ 18 h 40"/>
                <a:gd name="T16" fmla="*/ 96 w 54"/>
                <a:gd name="T17" fmla="*/ 16 h 40"/>
                <a:gd name="T18" fmla="*/ 95 w 54"/>
                <a:gd name="T19" fmla="*/ 27 h 40"/>
                <a:gd name="T20" fmla="*/ 89 w 54"/>
                <a:gd name="T21" fmla="*/ 35 h 40"/>
                <a:gd name="T22" fmla="*/ 79 w 54"/>
                <a:gd name="T23" fmla="*/ 40 h 40"/>
                <a:gd name="T24" fmla="*/ 65 w 54"/>
                <a:gd name="T25" fmla="*/ 42 h 40"/>
                <a:gd name="T26" fmla="*/ 49 w 54"/>
                <a:gd name="T27" fmla="*/ 41 h 40"/>
                <a:gd name="T28" fmla="*/ 33 w 54"/>
                <a:gd name="T29" fmla="*/ 34 h 40"/>
                <a:gd name="T30" fmla="*/ 17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sp>
          <p:nvSpPr>
            <p:cNvPr id="1052" name="Freeform 44"/>
            <p:cNvSpPr>
              <a:spLocks/>
            </p:cNvSpPr>
            <p:nvPr/>
          </p:nvSpPr>
          <p:spPr bwMode="ltGray">
            <a:xfrm rot="1584153">
              <a:off x="56" y="84"/>
              <a:ext cx="804" cy="686"/>
            </a:xfrm>
            <a:custGeom>
              <a:avLst/>
              <a:gdLst>
                <a:gd name="T0" fmla="*/ 30 w 596"/>
                <a:gd name="T1" fmla="*/ 392 h 666"/>
                <a:gd name="T2" fmla="*/ 11 w 596"/>
                <a:gd name="T3" fmla="*/ 362 h 666"/>
                <a:gd name="T4" fmla="*/ 0 w 596"/>
                <a:gd name="T5" fmla="*/ 307 h 666"/>
                <a:gd name="T6" fmla="*/ 7 w 596"/>
                <a:gd name="T7" fmla="*/ 236 h 666"/>
                <a:gd name="T8" fmla="*/ 46 w 596"/>
                <a:gd name="T9" fmla="*/ 161 h 666"/>
                <a:gd name="T10" fmla="*/ 125 w 596"/>
                <a:gd name="T11" fmla="*/ 90 h 666"/>
                <a:gd name="T12" fmla="*/ 259 w 596"/>
                <a:gd name="T13" fmla="*/ 33 h 666"/>
                <a:gd name="T14" fmla="*/ 449 w 596"/>
                <a:gd name="T15" fmla="*/ 2 h 666"/>
                <a:gd name="T16" fmla="*/ 692 w 596"/>
                <a:gd name="T17" fmla="*/ 9 h 666"/>
                <a:gd name="T18" fmla="*/ 881 w 596"/>
                <a:gd name="T19" fmla="*/ 72 h 666"/>
                <a:gd name="T20" fmla="*/ 1008 w 596"/>
                <a:gd name="T21" fmla="*/ 175 h 666"/>
                <a:gd name="T22" fmla="*/ 1075 w 596"/>
                <a:gd name="T23" fmla="*/ 302 h 666"/>
                <a:gd name="T24" fmla="*/ 1083 w 596"/>
                <a:gd name="T25" fmla="*/ 434 h 666"/>
                <a:gd name="T26" fmla="*/ 1031 w 596"/>
                <a:gd name="T27" fmla="*/ 557 h 666"/>
                <a:gd name="T28" fmla="*/ 923 w 596"/>
                <a:gd name="T29" fmla="*/ 652 h 666"/>
                <a:gd name="T30" fmla="*/ 759 w 596"/>
                <a:gd name="T31" fmla="*/ 704 h 666"/>
                <a:gd name="T32" fmla="*/ 708 w 596"/>
                <a:gd name="T33" fmla="*/ 699 h 666"/>
                <a:gd name="T34" fmla="*/ 803 w 596"/>
                <a:gd name="T35" fmla="*/ 655 h 666"/>
                <a:gd name="T36" fmla="*/ 877 w 596"/>
                <a:gd name="T37" fmla="*/ 577 h 666"/>
                <a:gd name="T38" fmla="*/ 927 w 596"/>
                <a:gd name="T39" fmla="*/ 482 h 666"/>
                <a:gd name="T40" fmla="*/ 946 w 596"/>
                <a:gd name="T41" fmla="*/ 377 h 666"/>
                <a:gd name="T42" fmla="*/ 935 w 596"/>
                <a:gd name="T43" fmla="*/ 274 h 666"/>
                <a:gd name="T44" fmla="*/ 882 w 596"/>
                <a:gd name="T45" fmla="*/ 184 h 666"/>
                <a:gd name="T46" fmla="*/ 788 w 596"/>
                <a:gd name="T47" fmla="*/ 118 h 666"/>
                <a:gd name="T48" fmla="*/ 621 w 596"/>
                <a:gd name="T49" fmla="*/ 79 h 666"/>
                <a:gd name="T50" fmla="*/ 448 w 596"/>
                <a:gd name="T51" fmla="*/ 65 h 666"/>
                <a:gd name="T52" fmla="*/ 317 w 596"/>
                <a:gd name="T53" fmla="*/ 75 h 666"/>
                <a:gd name="T54" fmla="*/ 220 w 596"/>
                <a:gd name="T55" fmla="*/ 107 h 666"/>
                <a:gd name="T56" fmla="*/ 152 w 596"/>
                <a:gd name="T57" fmla="*/ 158 h 666"/>
                <a:gd name="T58" fmla="*/ 104 w 596"/>
                <a:gd name="T59" fmla="*/ 218 h 666"/>
                <a:gd name="T60" fmla="*/ 73 w 596"/>
                <a:gd name="T61" fmla="*/ 288 h 666"/>
                <a:gd name="T62" fmla="*/ 51 w 596"/>
                <a:gd name="T63" fmla="*/ 35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bg-BG"/>
            </a:p>
          </p:txBody>
        </p:sp>
      </p:grpSp>
      <p:sp>
        <p:nvSpPr>
          <p:cNvPr id="158765" name="Rectangle 45"/>
          <p:cNvSpPr>
            <a:spLocks noGrp="1" noChangeArrowheads="1"/>
          </p:cNvSpPr>
          <p:nvPr>
            <p:ph type="title"/>
          </p:nvPr>
        </p:nvSpPr>
        <p:spPr bwMode="auto">
          <a:xfrm>
            <a:off x="442913" y="103188"/>
            <a:ext cx="8243887"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bg-BG"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58767" name="Rectangle 47"/>
          <p:cNvSpPr>
            <a:spLocks noGrp="1" noChangeArrowheads="1"/>
          </p:cNvSpPr>
          <p:nvPr>
            <p:ph type="dt" sz="half" idx="2"/>
          </p:nvPr>
        </p:nvSpPr>
        <p:spPr bwMode="auto">
          <a:xfrm>
            <a:off x="457200" y="6243638"/>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a:defRPr/>
            </a:pPr>
            <a:r>
              <a:rPr lang="bg-BG"/>
              <a:t>Д. Гоцева</a:t>
            </a:r>
          </a:p>
        </p:txBody>
      </p:sp>
      <p:sp>
        <p:nvSpPr>
          <p:cNvPr id="158768" name="Rectangle 48"/>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a:defRPr/>
            </a:pPr>
            <a:r>
              <a:rPr lang="bg-BG"/>
              <a:t>ПИК2 - Лекции</a:t>
            </a:r>
          </a:p>
        </p:txBody>
      </p:sp>
      <p:sp>
        <p:nvSpPr>
          <p:cNvPr id="158769" name="Rectangle 49"/>
          <p:cNvSpPr>
            <a:spLocks noGrp="1" noChangeArrowheads="1"/>
          </p:cNvSpPr>
          <p:nvPr>
            <p:ph type="sldNum" sz="quarter" idx="4"/>
          </p:nvPr>
        </p:nvSpPr>
        <p:spPr bwMode="auto">
          <a:xfrm>
            <a:off x="6553200" y="6243638"/>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a:defRPr/>
            </a:pPr>
            <a:fld id="{5B928752-238B-4014-9997-62DDF7B17570}"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699"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700" r:id="rId15"/>
    <p:sldLayoutId id="2147483701" r:id="rId16"/>
  </p:sldLayoutIdLst>
  <p:hf hdr="0"/>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gotsev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up-prakt.hit.bg/iii/revpolishrecord.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EX442.C" TargetMode="External"/><Relationship Id="rId2" Type="http://schemas.openxmlformats.org/officeDocument/2006/relationships/hyperlink" Target="EX441.C" TargetMode="External"/><Relationship Id="rId1" Type="http://schemas.openxmlformats.org/officeDocument/2006/relationships/slideLayout" Target="../slideLayouts/slideLayout1.xml"/><Relationship Id="rId4" Type="http://schemas.openxmlformats.org/officeDocument/2006/relationships/hyperlink" Target="EX443.C"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2" Type="http://schemas.openxmlformats.org/officeDocument/2006/relationships/hyperlink" Target="EX61.C" TargetMode="Externa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4"/>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075" name="Rectangle 45"/>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076" name="Rectangle 46"/>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9CA00DDE-436F-4358-9FAD-E3D7041B0CA4}" type="slidenum">
              <a:rPr lang="bg-BG" smtClean="0"/>
              <a:pPr eaLnBrk="1" hangingPunct="1"/>
              <a:t>1</a:t>
            </a:fld>
            <a:endParaRPr lang="bg-BG" smtClean="0"/>
          </a:p>
        </p:txBody>
      </p:sp>
      <p:sp>
        <p:nvSpPr>
          <p:cNvPr id="2" name="Rectangle 2"/>
          <p:cNvSpPr>
            <a:spLocks noGrp="1" noChangeArrowheads="1"/>
          </p:cNvSpPr>
          <p:nvPr>
            <p:ph type="ctrTitle"/>
          </p:nvPr>
        </p:nvSpPr>
        <p:spPr/>
        <p:txBody>
          <a:bodyPr/>
          <a:lstStyle/>
          <a:p>
            <a:pPr eaLnBrk="1" hangingPunct="1">
              <a:defRPr/>
            </a:pPr>
            <a:r>
              <a:rPr lang="bg-BG" smtClean="0"/>
              <a:t>ПИК </a:t>
            </a:r>
            <a:r>
              <a:rPr lang="en-US" smtClean="0"/>
              <a:t>2</a:t>
            </a:r>
            <a:endParaRPr lang="bg-BG" smtClean="0"/>
          </a:p>
        </p:txBody>
      </p:sp>
      <p:sp>
        <p:nvSpPr>
          <p:cNvPr id="3" name="Rectangle 3"/>
          <p:cNvSpPr>
            <a:spLocks noGrp="1" noChangeArrowheads="1"/>
          </p:cNvSpPr>
          <p:nvPr>
            <p:ph type="subTitle" idx="1"/>
          </p:nvPr>
        </p:nvSpPr>
        <p:spPr/>
        <p:txBody>
          <a:bodyPr/>
          <a:lstStyle/>
          <a:p>
            <a:pPr eaLnBrk="1" hangingPunct="1">
              <a:lnSpc>
                <a:spcPct val="90000"/>
              </a:lnSpc>
              <a:defRPr/>
            </a:pPr>
            <a:r>
              <a:rPr lang="bg-BG" smtClean="0"/>
              <a:t>Лекции</a:t>
            </a:r>
          </a:p>
          <a:p>
            <a:pPr eaLnBrk="1" hangingPunct="1">
              <a:lnSpc>
                <a:spcPct val="90000"/>
              </a:lnSpc>
              <a:defRPr/>
            </a:pPr>
            <a:r>
              <a:rPr lang="bg-BG" smtClean="0"/>
              <a:t>Доц. д-р Даниела Гоцева</a:t>
            </a:r>
          </a:p>
          <a:p>
            <a:pPr eaLnBrk="1" hangingPunct="1">
              <a:lnSpc>
                <a:spcPct val="90000"/>
              </a:lnSpc>
              <a:defRPr/>
            </a:pPr>
            <a:r>
              <a:rPr lang="en-US" smtClean="0">
                <a:hlinkClick r:id="rId2"/>
              </a:rPr>
              <a:t>http://dgotseva.com</a:t>
            </a:r>
            <a:r>
              <a:rPr lang="en-US" smtClean="0"/>
              <a:t> </a:t>
            </a:r>
            <a:endParaRPr lang="bg-BG"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229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229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CF81E67-05D1-43E1-9998-9E1140F9FB41}" type="slidenum">
              <a:rPr lang="bg-BG" smtClean="0"/>
              <a:pPr eaLnBrk="1" hangingPunct="1"/>
              <a:t>10</a:t>
            </a:fld>
            <a:endParaRPr lang="bg-BG" smtClean="0"/>
          </a:p>
        </p:txBody>
      </p:sp>
      <p:sp>
        <p:nvSpPr>
          <p:cNvPr id="175106" name="Rectangle 2"/>
          <p:cNvSpPr>
            <a:spLocks noGrp="1" noChangeArrowheads="1"/>
          </p:cNvSpPr>
          <p:nvPr>
            <p:ph type="title"/>
          </p:nvPr>
        </p:nvSpPr>
        <p:spPr/>
        <p:txBody>
          <a:bodyPr/>
          <a:lstStyle/>
          <a:p>
            <a:pPr eaLnBrk="1" hangingPunct="1">
              <a:defRPr/>
            </a:pPr>
            <a:r>
              <a:rPr lang="bg-BG" smtClean="0"/>
              <a:t>Основна архитектура на стека</a:t>
            </a:r>
          </a:p>
        </p:txBody>
      </p:sp>
      <p:sp>
        <p:nvSpPr>
          <p:cNvPr id="12294" name="Rectangle 3"/>
          <p:cNvSpPr>
            <a:spLocks noGrp="1" noChangeArrowheads="1"/>
          </p:cNvSpPr>
          <p:nvPr>
            <p:ph type="body" idx="1"/>
          </p:nvPr>
        </p:nvSpPr>
        <p:spPr/>
        <p:txBody>
          <a:bodyPr/>
          <a:lstStyle/>
          <a:p>
            <a:pPr eaLnBrk="1" hangingPunct="1">
              <a:lnSpc>
                <a:spcPct val="80000"/>
              </a:lnSpc>
            </a:pPr>
            <a:r>
              <a:rPr lang="bg-BG" sz="2000" smtClean="0"/>
              <a:t>Хардуерният стек е област от паметта на компютъра с определена максимална големина.  Първоначално текущият размер на стека е нула. Стекът се управлява чрез стеков показалец (указател). </a:t>
            </a:r>
            <a:r>
              <a:rPr lang="bg-BG" sz="2000" i="1" smtClean="0"/>
              <a:t>Стековият указател,</a:t>
            </a:r>
            <a:r>
              <a:rPr lang="bg-BG" sz="2000" smtClean="0"/>
              <a:t> обикновено под формата на хардуер регистър, посочва върха на стека; когато стека е с размер нула, стековия указател сочи началото на стека.</a:t>
            </a:r>
          </a:p>
          <a:p>
            <a:pPr eaLnBrk="1" hangingPunct="1">
              <a:lnSpc>
                <a:spcPct val="80000"/>
              </a:lnSpc>
            </a:pPr>
            <a:r>
              <a:rPr lang="bg-BG" sz="2000" smtClean="0"/>
              <a:t>Двете операции, приложими към всички стекове са:</a:t>
            </a:r>
          </a:p>
          <a:p>
            <a:pPr lvl="1" eaLnBrk="1" hangingPunct="1">
              <a:lnSpc>
                <a:spcPct val="80000"/>
              </a:lnSpc>
            </a:pPr>
            <a:r>
              <a:rPr lang="en-US" sz="1800" i="1" smtClean="0"/>
              <a:t>push</a:t>
            </a:r>
            <a:r>
              <a:rPr lang="bg-BG" sz="1800" smtClean="0"/>
              <a:t> операция, в която се добавят данни на мястото, сочено от стековия указател, който се увеличава след операцията;</a:t>
            </a:r>
          </a:p>
          <a:p>
            <a:pPr lvl="1" eaLnBrk="1" hangingPunct="1">
              <a:lnSpc>
                <a:spcPct val="80000"/>
              </a:lnSpc>
            </a:pPr>
            <a:r>
              <a:rPr lang="en-US" sz="1800" i="1" smtClean="0"/>
              <a:t>pop</a:t>
            </a:r>
            <a:r>
              <a:rPr lang="bg-BG" sz="1800" smtClean="0"/>
              <a:t> или </a:t>
            </a:r>
            <a:r>
              <a:rPr lang="en-US" sz="1800" i="1" smtClean="0"/>
              <a:t>pull</a:t>
            </a:r>
            <a:r>
              <a:rPr lang="en-US" sz="1800" smtClean="0"/>
              <a:t> </a:t>
            </a:r>
            <a:r>
              <a:rPr lang="bg-BG" sz="1800" smtClean="0"/>
              <a:t>операция: връща се данна, намираща се на върна на стека, като стековия указател се намалява след операцията.</a:t>
            </a:r>
          </a:p>
          <a:p>
            <a:pPr eaLnBrk="1" hangingPunct="1">
              <a:lnSpc>
                <a:spcPct val="80000"/>
              </a:lnSpc>
            </a:pPr>
            <a:r>
              <a:rPr lang="bg-BG" sz="2000" smtClean="0"/>
              <a:t>Ако се изпълни операция </a:t>
            </a:r>
            <a:r>
              <a:rPr lang="en-US" sz="2000" i="1" smtClean="0"/>
              <a:t>push</a:t>
            </a:r>
            <a:r>
              <a:rPr lang="en-US" sz="2000" smtClean="0"/>
              <a:t> </a:t>
            </a:r>
            <a:r>
              <a:rPr lang="bg-BG" sz="2000" smtClean="0"/>
              <a:t>на пълен стек се получава </a:t>
            </a:r>
            <a:r>
              <a:rPr lang="en-US" sz="2000" i="1" smtClean="0"/>
              <a:t>stack overflow</a:t>
            </a:r>
            <a:r>
              <a:rPr lang="en-US" sz="2000" smtClean="0"/>
              <a:t>. </a:t>
            </a:r>
            <a:r>
              <a:rPr lang="bg-BG" sz="2000" smtClean="0"/>
              <a:t>Ако се изпълни операция </a:t>
            </a:r>
            <a:r>
              <a:rPr lang="en-US" sz="2000" i="1" smtClean="0"/>
              <a:t>pop</a:t>
            </a:r>
            <a:r>
              <a:rPr lang="en-US" sz="2000" smtClean="0"/>
              <a:t> </a:t>
            </a:r>
            <a:r>
              <a:rPr lang="bg-BG" sz="2000" smtClean="0"/>
              <a:t>на празен стек се получава </a:t>
            </a:r>
            <a:r>
              <a:rPr lang="en-US" sz="2000" i="1" smtClean="0"/>
              <a:t>stack underflow</a:t>
            </a:r>
            <a:r>
              <a:rPr lang="en-US" sz="2000" smtClean="0"/>
              <a:t>.</a:t>
            </a:r>
            <a:endParaRPr lang="bg-BG" sz="2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331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331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7F7EABC1-4335-427C-8A74-64E58684B1F7}" type="slidenum">
              <a:rPr lang="bg-BG" smtClean="0"/>
              <a:pPr eaLnBrk="1" hangingPunct="1"/>
              <a:t>11</a:t>
            </a:fld>
            <a:endParaRPr lang="bg-BG" smtClean="0"/>
          </a:p>
        </p:txBody>
      </p:sp>
      <p:sp>
        <p:nvSpPr>
          <p:cNvPr id="193538" name="Rectangle 2"/>
          <p:cNvSpPr>
            <a:spLocks noGrp="1" noChangeArrowheads="1"/>
          </p:cNvSpPr>
          <p:nvPr>
            <p:ph type="title"/>
          </p:nvPr>
        </p:nvSpPr>
        <p:spPr/>
        <p:txBody>
          <a:bodyPr/>
          <a:lstStyle/>
          <a:p>
            <a:pPr eaLnBrk="1" hangingPunct="1">
              <a:defRPr/>
            </a:pPr>
            <a:r>
              <a:rPr lang="bg-BG" smtClean="0"/>
              <a:t>Основна архитектура на стека</a:t>
            </a:r>
          </a:p>
        </p:txBody>
      </p:sp>
      <p:sp>
        <p:nvSpPr>
          <p:cNvPr id="13318" name="Rectangle 3"/>
          <p:cNvSpPr>
            <a:spLocks noGrp="1" noChangeArrowheads="1"/>
          </p:cNvSpPr>
          <p:nvPr>
            <p:ph type="body" idx="1"/>
          </p:nvPr>
        </p:nvSpPr>
        <p:spPr/>
        <p:txBody>
          <a:bodyPr/>
          <a:lstStyle/>
          <a:p>
            <a:pPr eaLnBrk="1" hangingPunct="1"/>
            <a:r>
              <a:rPr lang="bg-BG" smtClean="0"/>
              <a:t>Съществуват различни вариации на реализация на стек:</a:t>
            </a:r>
          </a:p>
          <a:p>
            <a:pPr lvl="1" eaLnBrk="1" hangingPunct="1"/>
            <a:r>
              <a:rPr lang="bg-BG" smtClean="0"/>
              <a:t>Стек по намаляване на адресите</a:t>
            </a:r>
          </a:p>
          <a:p>
            <a:pPr lvl="1" eaLnBrk="1" hangingPunct="1"/>
            <a:r>
              <a:rPr lang="bg-BG" smtClean="0"/>
              <a:t>Стек по нарастване на адресите</a:t>
            </a:r>
          </a:p>
          <a:p>
            <a:pPr lvl="1" eaLnBrk="1" hangingPunct="1"/>
            <a:r>
              <a:rPr lang="bg-BG" smtClean="0"/>
              <a:t>Стековият указател сочи първия празен елемент</a:t>
            </a:r>
          </a:p>
          <a:p>
            <a:pPr lvl="1" eaLnBrk="1" hangingPunct="1"/>
            <a:r>
              <a:rPr lang="bg-BG" smtClean="0"/>
              <a:t>Стековият указател сочи последния пълен елемент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433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434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3C6B273A-2778-405A-9191-62157DDC3CC4}" type="slidenum">
              <a:rPr lang="bg-BG" smtClean="0"/>
              <a:pPr eaLnBrk="1" hangingPunct="1"/>
              <a:t>12</a:t>
            </a:fld>
            <a:endParaRPr lang="bg-BG" smtClean="0"/>
          </a:p>
        </p:txBody>
      </p:sp>
      <p:sp>
        <p:nvSpPr>
          <p:cNvPr id="194562" name="Rectangle 2"/>
          <p:cNvSpPr>
            <a:spLocks noGrp="1" noChangeArrowheads="1"/>
          </p:cNvSpPr>
          <p:nvPr>
            <p:ph type="title"/>
          </p:nvPr>
        </p:nvSpPr>
        <p:spPr/>
        <p:txBody>
          <a:bodyPr/>
          <a:lstStyle/>
          <a:p>
            <a:pPr eaLnBrk="1" hangingPunct="1">
              <a:defRPr/>
            </a:pPr>
            <a:r>
              <a:rPr lang="bg-BG" smtClean="0"/>
              <a:t>Основна архитектура на стека</a:t>
            </a:r>
          </a:p>
        </p:txBody>
      </p:sp>
      <p:sp>
        <p:nvSpPr>
          <p:cNvPr id="14342" name="Rectangle 3"/>
          <p:cNvSpPr>
            <a:spLocks noGrp="1" noChangeArrowheads="1"/>
          </p:cNvSpPr>
          <p:nvPr>
            <p:ph type="body" idx="1"/>
          </p:nvPr>
        </p:nvSpPr>
        <p:spPr/>
        <p:txBody>
          <a:bodyPr/>
          <a:lstStyle/>
          <a:p>
            <a:pPr eaLnBrk="1" hangingPunct="1">
              <a:lnSpc>
                <a:spcPct val="80000"/>
              </a:lnSpc>
            </a:pPr>
            <a:r>
              <a:rPr lang="bg-BG" sz="2800" i="1" smtClean="0"/>
              <a:t>Някои среди реализират допълнителни операции по стека:</a:t>
            </a:r>
          </a:p>
          <a:p>
            <a:pPr lvl="1" eaLnBrk="1" hangingPunct="1">
              <a:lnSpc>
                <a:spcPct val="80000"/>
              </a:lnSpc>
            </a:pPr>
            <a:r>
              <a:rPr lang="bg-BG" sz="2400" i="1" smtClean="0"/>
              <a:t>Dup</a:t>
            </a:r>
            <a:r>
              <a:rPr lang="bg-BG" sz="2400" smtClean="0"/>
              <a:t>(licate): дублира се данната, записана на върха на стека.</a:t>
            </a:r>
          </a:p>
          <a:p>
            <a:pPr lvl="1" eaLnBrk="1" hangingPunct="1">
              <a:lnSpc>
                <a:spcPct val="80000"/>
              </a:lnSpc>
            </a:pPr>
            <a:r>
              <a:rPr lang="bg-BG" sz="2400" i="1" smtClean="0"/>
              <a:t>Peek</a:t>
            </a:r>
            <a:r>
              <a:rPr lang="bg-BG" sz="2400" smtClean="0"/>
              <a:t>: връща се елемента на върха на стека, без да се променя стековия указател.</a:t>
            </a:r>
          </a:p>
          <a:p>
            <a:pPr lvl="1" eaLnBrk="1" hangingPunct="1">
              <a:lnSpc>
                <a:spcPct val="80000"/>
              </a:lnSpc>
            </a:pPr>
            <a:r>
              <a:rPr lang="bg-BG" sz="2400" i="1" smtClean="0"/>
              <a:t>Swap</a:t>
            </a:r>
            <a:r>
              <a:rPr lang="bg-BG" sz="2400" smtClean="0"/>
              <a:t> или </a:t>
            </a:r>
            <a:r>
              <a:rPr lang="bg-BG" sz="2400" i="1" smtClean="0"/>
              <a:t>exchange</a:t>
            </a:r>
            <a:r>
              <a:rPr lang="bg-BG" sz="2400" smtClean="0"/>
              <a:t>: разменят се двата последно добавени елемента.</a:t>
            </a:r>
          </a:p>
          <a:p>
            <a:pPr lvl="1" eaLnBrk="1" hangingPunct="1">
              <a:lnSpc>
                <a:spcPct val="80000"/>
              </a:lnSpc>
            </a:pPr>
            <a:r>
              <a:rPr lang="bg-BG" sz="2400" i="1" smtClean="0"/>
              <a:t>Rotate</a:t>
            </a:r>
            <a:r>
              <a:rPr lang="bg-BG" sz="2400" smtClean="0"/>
              <a:t>: </a:t>
            </a:r>
            <a:r>
              <a:rPr lang="bg-BG" sz="2400" i="1" smtClean="0"/>
              <a:t>n-те</a:t>
            </a:r>
            <a:r>
              <a:rPr lang="bg-BG" sz="2400" smtClean="0"/>
              <a:t> последно добавени елемента се преместват на ротационен принцип. Съществуват разлини вариации на тази операция, като най-популярните са </a:t>
            </a:r>
            <a:r>
              <a:rPr lang="bg-BG" sz="2400" i="1" smtClean="0"/>
              <a:t>left rotate </a:t>
            </a:r>
            <a:r>
              <a:rPr lang="bg-BG" sz="2400" smtClean="0"/>
              <a:t>и </a:t>
            </a:r>
            <a:r>
              <a:rPr lang="bg-BG" sz="2400" i="1" smtClean="0"/>
              <a:t>right rotate.</a:t>
            </a:r>
            <a:endParaRPr lang="bg-BG"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536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536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AA78FDBF-D1B2-46AD-A367-6315F976159C}" type="slidenum">
              <a:rPr lang="bg-BG" smtClean="0"/>
              <a:pPr eaLnBrk="1" hangingPunct="1"/>
              <a:t>13</a:t>
            </a:fld>
            <a:endParaRPr lang="bg-BG" smtClean="0"/>
          </a:p>
        </p:txBody>
      </p:sp>
      <p:sp>
        <p:nvSpPr>
          <p:cNvPr id="195586" name="Rectangle 2"/>
          <p:cNvSpPr>
            <a:spLocks noGrp="1" noChangeArrowheads="1"/>
          </p:cNvSpPr>
          <p:nvPr>
            <p:ph type="title"/>
          </p:nvPr>
        </p:nvSpPr>
        <p:spPr/>
        <p:txBody>
          <a:bodyPr/>
          <a:lstStyle/>
          <a:p>
            <a:pPr eaLnBrk="1" hangingPunct="1">
              <a:defRPr/>
            </a:pPr>
            <a:r>
              <a:rPr lang="bg-BG" smtClean="0"/>
              <a:t>Хардуерна поддръжка</a:t>
            </a:r>
          </a:p>
        </p:txBody>
      </p:sp>
      <p:sp>
        <p:nvSpPr>
          <p:cNvPr id="15366" name="Rectangle 3"/>
          <p:cNvSpPr>
            <a:spLocks noGrp="1" noChangeArrowheads="1"/>
          </p:cNvSpPr>
          <p:nvPr>
            <p:ph type="body" idx="1"/>
          </p:nvPr>
        </p:nvSpPr>
        <p:spPr/>
        <p:txBody>
          <a:bodyPr/>
          <a:lstStyle/>
          <a:p>
            <a:pPr eaLnBrk="1" hangingPunct="1">
              <a:lnSpc>
                <a:spcPct val="90000"/>
              </a:lnSpc>
            </a:pPr>
            <a:r>
              <a:rPr lang="bg-BG" sz="2800" smtClean="0"/>
              <a:t>Стек в основната памет</a:t>
            </a:r>
          </a:p>
          <a:p>
            <a:pPr lvl="1" eaLnBrk="1" hangingPunct="1">
              <a:lnSpc>
                <a:spcPct val="90000"/>
              </a:lnSpc>
            </a:pPr>
            <a:r>
              <a:rPr lang="bg-BG" sz="2400" smtClean="0"/>
              <a:t>Повечето CPU имат регистри, които се ползват за stack pointers. Процесорните фамилии като x86, Z80, 6502 и други има специални инструкции, които неявно използват hardware stack pointer. Някои процесори като PDP-11 и 68000 имат специални адресни режими за реализация на стек. В повечето процесори различни регистри могат да се ползват за допълнителни стекови указатели при необходимост.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638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638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29CC1DD-E318-4BE1-890C-DC06FD36F908}" type="slidenum">
              <a:rPr lang="bg-BG" smtClean="0"/>
              <a:pPr eaLnBrk="1" hangingPunct="1"/>
              <a:t>14</a:t>
            </a:fld>
            <a:endParaRPr lang="bg-BG" smtClean="0"/>
          </a:p>
        </p:txBody>
      </p:sp>
      <p:sp>
        <p:nvSpPr>
          <p:cNvPr id="196610" name="Rectangle 2"/>
          <p:cNvSpPr>
            <a:spLocks noGrp="1" noChangeArrowheads="1"/>
          </p:cNvSpPr>
          <p:nvPr>
            <p:ph type="title"/>
          </p:nvPr>
        </p:nvSpPr>
        <p:spPr/>
        <p:txBody>
          <a:bodyPr/>
          <a:lstStyle/>
          <a:p>
            <a:pPr eaLnBrk="1" hangingPunct="1">
              <a:defRPr/>
            </a:pPr>
            <a:r>
              <a:rPr lang="bg-BG" smtClean="0"/>
              <a:t>Хардуерна поддръжка</a:t>
            </a:r>
          </a:p>
        </p:txBody>
      </p:sp>
      <p:sp>
        <p:nvSpPr>
          <p:cNvPr id="16390" name="Rectangle 3"/>
          <p:cNvSpPr>
            <a:spLocks noGrp="1" noChangeArrowheads="1"/>
          </p:cNvSpPr>
          <p:nvPr>
            <p:ph type="body" idx="1"/>
          </p:nvPr>
        </p:nvSpPr>
        <p:spPr/>
        <p:txBody>
          <a:bodyPr/>
          <a:lstStyle/>
          <a:p>
            <a:pPr eaLnBrk="1" hangingPunct="1"/>
            <a:r>
              <a:rPr lang="bg-BG" sz="2800" smtClean="0"/>
              <a:t>Стек в регистровата памет</a:t>
            </a:r>
          </a:p>
          <a:p>
            <a:pPr lvl="1" eaLnBrk="1" hangingPunct="1"/>
            <a:r>
              <a:rPr lang="bg-BG" sz="2400" smtClean="0"/>
              <a:t>х</a:t>
            </a:r>
            <a:r>
              <a:rPr lang="en-US" sz="2400" smtClean="0"/>
              <a:t>87</a:t>
            </a:r>
            <a:r>
              <a:rPr lang="bg-BG" sz="2400" smtClean="0"/>
              <a:t> притежава стек в регистровата памет. Sun SPARC, AMD Am29000, и Intel i960 са други примери на процесори, поддържащи регистров стек.</a:t>
            </a:r>
          </a:p>
          <a:p>
            <a:pPr lvl="1" eaLnBrk="1" hangingPunct="1"/>
            <a:r>
              <a:rPr lang="bg-BG" sz="2400" smtClean="0"/>
              <a:t>Някои микроконтролери притежават стек с фиксирана големина и не позволяват директен достъп до него. Пример за тази организация са  PIC microcontrollers, Computer Cowboys MuP21, Harris RTX line, и Novix NC4016.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741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741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3248B0CB-3B1C-4026-8914-D04827858485}" type="slidenum">
              <a:rPr lang="bg-BG" smtClean="0"/>
              <a:pPr eaLnBrk="1" hangingPunct="1"/>
              <a:t>15</a:t>
            </a:fld>
            <a:endParaRPr lang="bg-BG" smtClean="0"/>
          </a:p>
        </p:txBody>
      </p:sp>
      <p:sp>
        <p:nvSpPr>
          <p:cNvPr id="176130"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17414" name="Rectangle 3"/>
          <p:cNvSpPr>
            <a:spLocks noGrp="1" noChangeArrowheads="1"/>
          </p:cNvSpPr>
          <p:nvPr>
            <p:ph type="body" idx="1"/>
          </p:nvPr>
        </p:nvSpPr>
        <p:spPr/>
        <p:txBody>
          <a:bodyPr/>
          <a:lstStyle/>
          <a:p>
            <a:pPr eaLnBrk="1" hangingPunct="1">
              <a:lnSpc>
                <a:spcPct val="90000"/>
              </a:lnSpc>
            </a:pPr>
            <a:r>
              <a:rPr lang="bg-BG" sz="2400" smtClean="0"/>
              <a:t>Външните променливи се дефинират извън всички функции и по този начин стават потенциално достъпни за много функции. Самите функции винаги са външни, понеже С не позволява дефинирането на функции в други функции. </a:t>
            </a:r>
          </a:p>
          <a:p>
            <a:pPr eaLnBrk="1" hangingPunct="1">
              <a:lnSpc>
                <a:spcPct val="90000"/>
              </a:lnSpc>
            </a:pPr>
            <a:r>
              <a:rPr lang="bg-BG" sz="2400" smtClean="0"/>
              <a:t>По подразбиране външните променливи и функции имат следното свойство: всички обръщения към тях се извършват с едно и също име, дори и от функции, които се компилират поотделно, и всички те сочат към едно и също нещо. (Стандартът нарича това свойство външно свързване.) В този смисъл външните променливи са аналог на променливите от най-външния блок в Pascal.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843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843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B2AFC62-3DE9-4D3E-A275-2A6DCC533DB8}" type="slidenum">
              <a:rPr lang="bg-BG" smtClean="0"/>
              <a:pPr eaLnBrk="1" hangingPunct="1"/>
              <a:t>16</a:t>
            </a:fld>
            <a:endParaRPr lang="bg-BG" smtClean="0"/>
          </a:p>
        </p:txBody>
      </p:sp>
      <p:sp>
        <p:nvSpPr>
          <p:cNvPr id="177154"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18438" name="Rectangle 3"/>
          <p:cNvSpPr>
            <a:spLocks noGrp="1" noChangeArrowheads="1"/>
          </p:cNvSpPr>
          <p:nvPr>
            <p:ph type="body" idx="1"/>
          </p:nvPr>
        </p:nvSpPr>
        <p:spPr/>
        <p:txBody>
          <a:bodyPr/>
          <a:lstStyle/>
          <a:p>
            <a:pPr eaLnBrk="1" hangingPunct="1">
              <a:lnSpc>
                <a:spcPct val="90000"/>
              </a:lnSpc>
            </a:pPr>
            <a:r>
              <a:rPr lang="bg-BG" sz="2400" smtClean="0"/>
              <a:t>Достъпът до външните променливи е глобален. Те се явяват алтернатива на аргументите на функциите и на върнатите стойности при предаването на данни между отделните функции. </a:t>
            </a:r>
          </a:p>
          <a:p>
            <a:pPr eaLnBrk="1" hangingPunct="1">
              <a:lnSpc>
                <a:spcPct val="90000"/>
              </a:lnSpc>
            </a:pPr>
            <a:r>
              <a:rPr lang="bg-BG" sz="2400" smtClean="0"/>
              <a:t>Всяка функция може да получи достъп до дадена външна променлива, като се обърне поименно към нея, стига името да е декларирано по някакъв начин.</a:t>
            </a:r>
          </a:p>
          <a:p>
            <a:pPr eaLnBrk="1" hangingPunct="1">
              <a:lnSpc>
                <a:spcPct val="90000"/>
              </a:lnSpc>
            </a:pPr>
            <a:r>
              <a:rPr lang="bg-BG" sz="2400" smtClean="0"/>
              <a:t>Ако трябва няколко функции да си поделят голям брой променливи, то външните променливи са по-удобни и ефикасни от дългите списъци с аргументи.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945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946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D02D893D-47C4-48D1-AD0B-26E52D0F614E}" type="slidenum">
              <a:rPr lang="bg-BG" smtClean="0"/>
              <a:pPr eaLnBrk="1" hangingPunct="1"/>
              <a:t>17</a:t>
            </a:fld>
            <a:endParaRPr lang="bg-BG" smtClean="0"/>
          </a:p>
        </p:txBody>
      </p:sp>
      <p:sp>
        <p:nvSpPr>
          <p:cNvPr id="178178"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19462" name="Rectangle 3"/>
          <p:cNvSpPr>
            <a:spLocks noGrp="1" noChangeArrowheads="1"/>
          </p:cNvSpPr>
          <p:nvPr>
            <p:ph type="body" idx="1"/>
          </p:nvPr>
        </p:nvSpPr>
        <p:spPr/>
        <p:txBody>
          <a:bodyPr/>
          <a:lstStyle/>
          <a:p>
            <a:pPr eaLnBrk="1" hangingPunct="1">
              <a:lnSpc>
                <a:spcPct val="80000"/>
              </a:lnSpc>
            </a:pPr>
            <a:r>
              <a:rPr lang="bg-BG" sz="2000" smtClean="0"/>
              <a:t>Не трябва да се прекалява с външните променливи, защото може да има имат лош ефект върху структурата на програмата и да се създадат програми с прекалено много обмен на данни между функциите.</a:t>
            </a:r>
          </a:p>
          <a:p>
            <a:pPr eaLnBrk="1" hangingPunct="1">
              <a:lnSpc>
                <a:spcPct val="80000"/>
              </a:lnSpc>
            </a:pPr>
            <a:r>
              <a:rPr lang="bg-BG" sz="2000" smtClean="0"/>
              <a:t>Външните променливи са полезни и заради тяхната по-голяма област на действие (още наричана област на видимост) и продължителност на съществуване. </a:t>
            </a:r>
          </a:p>
          <a:p>
            <a:pPr eaLnBrk="1" hangingPunct="1">
              <a:lnSpc>
                <a:spcPct val="80000"/>
              </a:lnSpc>
            </a:pPr>
            <a:r>
              <a:rPr lang="bg-BG" sz="2000" smtClean="0"/>
              <a:t>Автоматичните променливи са вътрешни за функцията; те се създават, когато влезете във функцията, и се разрушават, щом я напуснете. За разлика от тях външните променливи са постоянни и запазват стойностите си от извикването на една функция до извикването на следващата.</a:t>
            </a:r>
          </a:p>
          <a:p>
            <a:pPr eaLnBrk="1" hangingPunct="1">
              <a:lnSpc>
                <a:spcPct val="80000"/>
              </a:lnSpc>
            </a:pPr>
            <a:r>
              <a:rPr lang="bg-BG" sz="2000" smtClean="0"/>
              <a:t>Следователно, ако две функции трябва да обменят някакви данни, като нито една от тях не извиква другата, често е най-удобно тези данни да се пазят във външни променливи, а не да се предават чрез аргументи.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048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048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18B05E9-57EA-467C-86A2-0802295E4B98}" type="slidenum">
              <a:rPr lang="bg-BG" smtClean="0"/>
              <a:pPr eaLnBrk="1" hangingPunct="1"/>
              <a:t>18</a:t>
            </a:fld>
            <a:endParaRPr lang="bg-BG" smtClean="0"/>
          </a:p>
        </p:txBody>
      </p:sp>
      <p:sp>
        <p:nvSpPr>
          <p:cNvPr id="179202"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0486" name="Rectangle 3"/>
          <p:cNvSpPr>
            <a:spLocks noGrp="1" noChangeArrowheads="1"/>
          </p:cNvSpPr>
          <p:nvPr>
            <p:ph type="body" idx="1"/>
          </p:nvPr>
        </p:nvSpPr>
        <p:spPr/>
        <p:txBody>
          <a:bodyPr/>
          <a:lstStyle/>
          <a:p>
            <a:pPr eaLnBrk="1" hangingPunct="1">
              <a:lnSpc>
                <a:spcPct val="90000"/>
              </a:lnSpc>
            </a:pPr>
            <a:r>
              <a:rPr lang="bg-BG" sz="2400" smtClean="0"/>
              <a:t>Като пример ще напишем програма-калкулатор, която работи с операторите +, -, * и /. Понеже е по-лесен за реализация, калкулаторът ще използва обратен полски запис. </a:t>
            </a:r>
          </a:p>
          <a:p>
            <a:pPr eaLnBrk="1" hangingPunct="1">
              <a:lnSpc>
                <a:spcPct val="90000"/>
              </a:lnSpc>
            </a:pPr>
            <a:r>
              <a:rPr lang="bg-BG" sz="2400" smtClean="0">
                <a:hlinkClick r:id="rId2"/>
              </a:rPr>
              <a:t>Обратният полски запис </a:t>
            </a:r>
            <a:r>
              <a:rPr lang="bg-BG" sz="2400" smtClean="0"/>
              <a:t>се използва от някои джобни калкулатори и в езици като Forth и Postscript.</a:t>
            </a:r>
          </a:p>
          <a:p>
            <a:pPr eaLnBrk="1" hangingPunct="1">
              <a:lnSpc>
                <a:spcPct val="90000"/>
              </a:lnSpc>
            </a:pPr>
            <a:r>
              <a:rPr lang="bg-BG" sz="2400" smtClean="0"/>
              <a:t>При обратния полски запис операторът се поставя след операндите си; израз от вида</a:t>
            </a:r>
          </a:p>
          <a:p>
            <a:pPr eaLnBrk="1" hangingPunct="1">
              <a:lnSpc>
                <a:spcPct val="90000"/>
              </a:lnSpc>
              <a:buFontTx/>
              <a:buNone/>
            </a:pPr>
            <a:r>
              <a:rPr lang="bg-BG" sz="2400" smtClean="0"/>
              <a:t>(1 - 2) * (4 + 5)</a:t>
            </a:r>
          </a:p>
          <a:p>
            <a:pPr eaLnBrk="1" hangingPunct="1">
              <a:lnSpc>
                <a:spcPct val="90000"/>
              </a:lnSpc>
            </a:pPr>
            <a:r>
              <a:rPr lang="bg-BG" sz="2400" smtClean="0"/>
              <a:t>се въвежда като</a:t>
            </a:r>
          </a:p>
          <a:p>
            <a:pPr eaLnBrk="1" hangingPunct="1">
              <a:lnSpc>
                <a:spcPct val="90000"/>
              </a:lnSpc>
              <a:buFontTx/>
              <a:buNone/>
            </a:pPr>
            <a:r>
              <a:rPr lang="bg-BG" sz="2400" smtClean="0">
                <a:solidFill>
                  <a:schemeClr val="folHlink"/>
                </a:solidFill>
              </a:rPr>
              <a:t>1 2 – 4 5 +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1507"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1508"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0DD38BD2-EB3E-4D0B-ADD3-DEAE4C81469E}" type="slidenum">
              <a:rPr lang="bg-BG" smtClean="0"/>
              <a:pPr eaLnBrk="1" hangingPunct="1"/>
              <a:t>19</a:t>
            </a:fld>
            <a:endParaRPr lang="bg-BG" smtClean="0"/>
          </a:p>
        </p:txBody>
      </p:sp>
      <p:sp>
        <p:nvSpPr>
          <p:cNvPr id="180226"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1510" name="Rectangle 3"/>
          <p:cNvSpPr>
            <a:spLocks noGrp="1" noChangeArrowheads="1"/>
          </p:cNvSpPr>
          <p:nvPr>
            <p:ph type="body" sz="half" idx="1"/>
          </p:nvPr>
        </p:nvSpPr>
        <p:spPr>
          <a:xfrm>
            <a:off x="457200" y="1600200"/>
            <a:ext cx="8229600" cy="2576513"/>
          </a:xfrm>
        </p:spPr>
        <p:txBody>
          <a:bodyPr/>
          <a:lstStyle/>
          <a:p>
            <a:pPr eaLnBrk="1" hangingPunct="1">
              <a:lnSpc>
                <a:spcPct val="80000"/>
              </a:lnSpc>
            </a:pPr>
            <a:r>
              <a:rPr lang="bg-BG" sz="2400" smtClean="0"/>
              <a:t>Реализация: всеки операнд се вкарва в стека; когато пристигне оператора, от стека се взима съответният брой операнди (два за бинарни оператори) и операторът се прилага към тях, като резултатът отново се поставя в стека.</a:t>
            </a:r>
          </a:p>
          <a:p>
            <a:pPr eaLnBrk="1" hangingPunct="1">
              <a:lnSpc>
                <a:spcPct val="80000"/>
              </a:lnSpc>
            </a:pPr>
            <a:r>
              <a:rPr lang="bg-BG" sz="2400" smtClean="0"/>
              <a:t>Структурата на програмата представлява цикъл, който изпълнява съответната операция за всеки оператор и операнд.</a:t>
            </a:r>
          </a:p>
        </p:txBody>
      </p:sp>
      <p:sp>
        <p:nvSpPr>
          <p:cNvPr id="21511" name="Rectangle 4"/>
          <p:cNvSpPr>
            <a:spLocks noGrp="1" noChangeArrowheads="1"/>
          </p:cNvSpPr>
          <p:nvPr>
            <p:ph sz="half" idx="2"/>
          </p:nvPr>
        </p:nvSpPr>
        <p:spPr/>
        <p:txBody>
          <a:bodyPr/>
          <a:lstStyle/>
          <a:p>
            <a:pPr eaLnBrk="1" hangingPunct="1"/>
            <a:endParaRPr lang="bg-BG" sz="2800" smtClean="0"/>
          </a:p>
        </p:txBody>
      </p:sp>
      <p:pic>
        <p:nvPicPr>
          <p:cNvPr id="2151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4005263"/>
            <a:ext cx="569595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4"/>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4099" name="Rectangle 45"/>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4100" name="Rectangle 46"/>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BDA47276-66C3-4CFF-B113-24F47FF5EDAB}" type="slidenum">
              <a:rPr lang="bg-BG" smtClean="0"/>
              <a:pPr eaLnBrk="1" hangingPunct="1"/>
              <a:t>2</a:t>
            </a:fld>
            <a:endParaRPr lang="bg-BG" smtClean="0"/>
          </a:p>
        </p:txBody>
      </p:sp>
      <p:sp>
        <p:nvSpPr>
          <p:cNvPr id="160772" name="Rectangle 4"/>
          <p:cNvSpPr>
            <a:spLocks noGrp="1" noChangeArrowheads="1"/>
          </p:cNvSpPr>
          <p:nvPr>
            <p:ph type="ctrTitle"/>
          </p:nvPr>
        </p:nvSpPr>
        <p:spPr/>
        <p:txBody>
          <a:bodyPr/>
          <a:lstStyle/>
          <a:p>
            <a:pPr eaLnBrk="1" hangingPunct="1">
              <a:defRPr/>
            </a:pPr>
            <a:r>
              <a:rPr lang="bg-BG" smtClean="0"/>
              <a:t>Стек</a:t>
            </a:r>
          </a:p>
        </p:txBody>
      </p:sp>
      <p:sp>
        <p:nvSpPr>
          <p:cNvPr id="160773" name="Rectangle 5"/>
          <p:cNvSpPr>
            <a:spLocks noGrp="1" noChangeArrowheads="1"/>
          </p:cNvSpPr>
          <p:nvPr>
            <p:ph type="subTitle" idx="1"/>
          </p:nvPr>
        </p:nvSpPr>
        <p:spPr/>
        <p:txBody>
          <a:bodyPr/>
          <a:lstStyle/>
          <a:p>
            <a:pPr eaLnBrk="1" hangingPunct="1">
              <a:defRPr/>
            </a:pPr>
            <a:r>
              <a:rPr lang="bg-BG" dirty="0" smtClean="0"/>
              <a:t>Лекция </a:t>
            </a:r>
            <a:r>
              <a:rPr lang="en-US" dirty="0" smtClean="0"/>
              <a:t>No </a:t>
            </a:r>
            <a:r>
              <a:rPr lang="bg-BG" smtClean="0"/>
              <a:t>8</a:t>
            </a:r>
            <a:endParaRPr lang="en-US" dirty="0" smtClean="0"/>
          </a:p>
          <a:p>
            <a:pPr eaLnBrk="1" hangingPunct="1">
              <a:defRPr/>
            </a:pPr>
            <a:r>
              <a:rPr lang="en-US" dirty="0" smtClean="0"/>
              <a:t>Example2_6</a:t>
            </a:r>
          </a:p>
          <a:p>
            <a:pPr eaLnBrk="1" hangingPunct="1">
              <a:defRPr/>
            </a:pPr>
            <a:r>
              <a:rPr lang="en-US" dirty="0" smtClean="0"/>
              <a:t>Example2_6_2</a:t>
            </a:r>
            <a:endParaRPr lang="bg-BG"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2531"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2532"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4401C8EE-5AF8-4FF7-8B9E-7D8990323A58}" type="slidenum">
              <a:rPr lang="bg-BG" smtClean="0"/>
              <a:pPr eaLnBrk="1" hangingPunct="1"/>
              <a:t>20</a:t>
            </a:fld>
            <a:endParaRPr lang="bg-BG" smtClean="0"/>
          </a:p>
        </p:txBody>
      </p:sp>
      <p:sp>
        <p:nvSpPr>
          <p:cNvPr id="181250"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2534" name="Rectangle 3"/>
          <p:cNvSpPr>
            <a:spLocks noGrp="1" noChangeArrowheads="1"/>
          </p:cNvSpPr>
          <p:nvPr>
            <p:ph type="body" sz="half" idx="1"/>
          </p:nvPr>
        </p:nvSpPr>
        <p:spPr>
          <a:xfrm>
            <a:off x="457200" y="1600200"/>
            <a:ext cx="8229600" cy="2647950"/>
          </a:xfrm>
        </p:spPr>
        <p:txBody>
          <a:bodyPr/>
          <a:lstStyle/>
          <a:p>
            <a:pPr eaLnBrk="1" hangingPunct="1">
              <a:lnSpc>
                <a:spcPct val="80000"/>
              </a:lnSpc>
            </a:pPr>
            <a:r>
              <a:rPr lang="bg-BG" sz="2000" smtClean="0"/>
              <a:t>Трябва да определим къде се намира стекът или, казано по друг начин, кои функции имат директен достъп до него.</a:t>
            </a:r>
          </a:p>
          <a:p>
            <a:pPr eaLnBrk="1" hangingPunct="1">
              <a:lnSpc>
                <a:spcPct val="80000"/>
              </a:lnSpc>
            </a:pPr>
            <a:r>
              <a:rPr lang="bg-BG" sz="2000" smtClean="0"/>
              <a:t>Единият вариант е да го пазим в main и да подаваме стека и текущата позиция в него към функциите, които взимат от него и поставят в него. Не е нужно обаче main да знае променливите, които контролират стека; тя просто изпълнява операциите взимане и поставяне. </a:t>
            </a:r>
          </a:p>
          <a:p>
            <a:pPr eaLnBrk="1" hangingPunct="1">
              <a:lnSpc>
                <a:spcPct val="80000"/>
              </a:lnSpc>
            </a:pPr>
            <a:r>
              <a:rPr lang="bg-BG" sz="2000" smtClean="0"/>
              <a:t>Втори вариант: съхраняваме стека и свързаната с него информация във външни променливи, достъпни за функциите push и pop, но не и за main.</a:t>
            </a:r>
          </a:p>
        </p:txBody>
      </p:sp>
      <p:sp>
        <p:nvSpPr>
          <p:cNvPr id="22535" name="Rectangle 4"/>
          <p:cNvSpPr>
            <a:spLocks noGrp="1" noChangeArrowheads="1"/>
          </p:cNvSpPr>
          <p:nvPr>
            <p:ph sz="half" idx="2"/>
          </p:nvPr>
        </p:nvSpPr>
        <p:spPr/>
        <p:txBody>
          <a:bodyPr/>
          <a:lstStyle/>
          <a:p>
            <a:pPr eaLnBrk="1" hangingPunct="1"/>
            <a:endParaRPr lang="bg-BG" sz="2800" smtClean="0"/>
          </a:p>
        </p:txBody>
      </p:sp>
      <p:pic>
        <p:nvPicPr>
          <p:cNvPr id="2253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4005263"/>
            <a:ext cx="268605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355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355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2C50AE3-EFC5-46EF-98BB-3505031E31E9}" type="slidenum">
              <a:rPr lang="bg-BG" smtClean="0"/>
              <a:pPr eaLnBrk="1" hangingPunct="1"/>
              <a:t>21</a:t>
            </a:fld>
            <a:endParaRPr lang="bg-BG" smtClean="0"/>
          </a:p>
        </p:txBody>
      </p:sp>
      <p:sp>
        <p:nvSpPr>
          <p:cNvPr id="182274" name="Rectangle 2"/>
          <p:cNvSpPr>
            <a:spLocks noGrp="1" noChangeArrowheads="1"/>
          </p:cNvSpPr>
          <p:nvPr>
            <p:ph type="title"/>
          </p:nvPr>
        </p:nvSpPr>
        <p:spPr/>
        <p:txBody>
          <a:bodyPr/>
          <a:lstStyle/>
          <a:p>
            <a:pPr eaLnBrk="1" hangingPunct="1">
              <a:defRPr/>
            </a:pPr>
            <a:r>
              <a:rPr lang="bg-BG" sz="4000" smtClean="0"/>
              <a:t>Външни променливи</a:t>
            </a:r>
            <a:br>
              <a:rPr lang="bg-BG" sz="4000" smtClean="0"/>
            </a:br>
            <a:endParaRPr lang="bg-BG" sz="4000" smtClean="0"/>
          </a:p>
        </p:txBody>
      </p:sp>
      <p:sp>
        <p:nvSpPr>
          <p:cNvPr id="23558" name="Rectangle 3"/>
          <p:cNvSpPr>
            <a:spLocks noGrp="1" noChangeArrowheads="1"/>
          </p:cNvSpPr>
          <p:nvPr>
            <p:ph idx="1"/>
          </p:nvPr>
        </p:nvSpPr>
        <p:spPr/>
        <p:txBody>
          <a:bodyPr/>
          <a:lstStyle/>
          <a:p>
            <a:pPr eaLnBrk="1" hangingPunct="1"/>
            <a:endParaRPr lang="bg-BG" smtClean="0"/>
          </a:p>
        </p:txBody>
      </p:sp>
      <p:pic>
        <p:nvPicPr>
          <p:cNvPr id="2355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762000"/>
            <a:ext cx="6181725" cy="609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6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850" y="2636838"/>
            <a:ext cx="4629150" cy="33051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457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458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ED7C753-7408-48A0-AD4C-3541CCF0C5E7}" type="slidenum">
              <a:rPr lang="bg-BG" smtClean="0"/>
              <a:pPr eaLnBrk="1" hangingPunct="1"/>
              <a:t>22</a:t>
            </a:fld>
            <a:endParaRPr lang="bg-BG" smtClean="0"/>
          </a:p>
        </p:txBody>
      </p:sp>
      <p:sp>
        <p:nvSpPr>
          <p:cNvPr id="183298"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4582" name="Rectangle 3"/>
          <p:cNvSpPr>
            <a:spLocks noGrp="1" noChangeArrowheads="1"/>
          </p:cNvSpPr>
          <p:nvPr>
            <p:ph idx="1"/>
          </p:nvPr>
        </p:nvSpPr>
        <p:spPr/>
        <p:txBody>
          <a:bodyPr/>
          <a:lstStyle/>
          <a:p>
            <a:pPr eaLnBrk="1" hangingPunct="1"/>
            <a:endParaRPr lang="bg-BG" smtClean="0"/>
          </a:p>
        </p:txBody>
      </p:sp>
      <p:pic>
        <p:nvPicPr>
          <p:cNvPr id="2458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557338"/>
            <a:ext cx="6677025" cy="451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5603"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5604"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089B68E8-51C5-45C0-AAAA-F56BBB429255}" type="slidenum">
              <a:rPr lang="bg-BG" smtClean="0"/>
              <a:pPr eaLnBrk="1" hangingPunct="1"/>
              <a:t>23</a:t>
            </a:fld>
            <a:endParaRPr lang="bg-BG" smtClean="0"/>
          </a:p>
        </p:txBody>
      </p:sp>
      <p:sp>
        <p:nvSpPr>
          <p:cNvPr id="184322"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5606" name="Rectangle 3"/>
          <p:cNvSpPr>
            <a:spLocks noGrp="1" noChangeArrowheads="1"/>
          </p:cNvSpPr>
          <p:nvPr>
            <p:ph sz="half" idx="1"/>
          </p:nvPr>
        </p:nvSpPr>
        <p:spPr/>
        <p:txBody>
          <a:bodyPr/>
          <a:lstStyle/>
          <a:p>
            <a:pPr eaLnBrk="1" hangingPunct="1">
              <a:lnSpc>
                <a:spcPct val="90000"/>
              </a:lnSpc>
            </a:pPr>
            <a:endParaRPr lang="bg-BG" sz="2000" smtClean="0"/>
          </a:p>
        </p:txBody>
      </p:sp>
      <p:sp>
        <p:nvSpPr>
          <p:cNvPr id="25607" name="Rectangle 4"/>
          <p:cNvSpPr>
            <a:spLocks noGrp="1" noChangeArrowheads="1"/>
          </p:cNvSpPr>
          <p:nvPr>
            <p:ph type="body" sz="half" idx="2"/>
          </p:nvPr>
        </p:nvSpPr>
        <p:spPr>
          <a:xfrm>
            <a:off x="5651500" y="1628775"/>
            <a:ext cx="3322638" cy="4530725"/>
          </a:xfrm>
        </p:spPr>
        <p:txBody>
          <a:bodyPr/>
          <a:lstStyle/>
          <a:p>
            <a:pPr eaLnBrk="1" hangingPunct="1">
              <a:lnSpc>
                <a:spcPct val="90000"/>
              </a:lnSpc>
            </a:pPr>
            <a:endParaRPr lang="bg-BG" sz="2000" smtClean="0"/>
          </a:p>
          <a:p>
            <a:pPr eaLnBrk="1" hangingPunct="1">
              <a:lnSpc>
                <a:spcPct val="90000"/>
              </a:lnSpc>
            </a:pPr>
            <a:r>
              <a:rPr lang="bg-BG" sz="2000" smtClean="0"/>
              <a:t>getch ви предоставя следващия входен символ, с който ще боравите; </a:t>
            </a:r>
          </a:p>
          <a:p>
            <a:pPr eaLnBrk="1" hangingPunct="1">
              <a:lnSpc>
                <a:spcPct val="90000"/>
              </a:lnSpc>
            </a:pPr>
            <a:r>
              <a:rPr lang="bg-BG" sz="2000" smtClean="0"/>
              <a:t>ungetch запомня местоположението на символите на входа, така че последователното извикване на ungetch след getch ще върне символите на входа преди прочитането на нови входни данни.</a:t>
            </a:r>
          </a:p>
        </p:txBody>
      </p:sp>
      <p:pic>
        <p:nvPicPr>
          <p:cNvPr id="2560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84313"/>
            <a:ext cx="5543550" cy="451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662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662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F7F7626-F69F-4FB0-A08C-37189BFDC675}" type="slidenum">
              <a:rPr lang="bg-BG" smtClean="0"/>
              <a:pPr eaLnBrk="1" hangingPunct="1"/>
              <a:t>24</a:t>
            </a:fld>
            <a:endParaRPr lang="bg-BG" smtClean="0"/>
          </a:p>
        </p:txBody>
      </p:sp>
      <p:sp>
        <p:nvSpPr>
          <p:cNvPr id="185346"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6630" name="Rectangle 3"/>
          <p:cNvSpPr>
            <a:spLocks noGrp="1" noChangeArrowheads="1"/>
          </p:cNvSpPr>
          <p:nvPr>
            <p:ph type="body" idx="1"/>
          </p:nvPr>
        </p:nvSpPr>
        <p:spPr/>
        <p:txBody>
          <a:bodyPr/>
          <a:lstStyle/>
          <a:p>
            <a:pPr eaLnBrk="1" hangingPunct="1">
              <a:lnSpc>
                <a:spcPct val="90000"/>
              </a:lnSpc>
            </a:pPr>
            <a:r>
              <a:rPr lang="bg-BG" sz="2400" smtClean="0"/>
              <a:t>Съвместната работа на двете функции е елементарна, ungetch поставя взетите символи в един общ буфер - масив от символи. Ако в буфера има нещо, getch чете от него; в противен случай извиква getchar. Трябва да има една индексна променлива, която да помни позицията на текущия символ в буфера.</a:t>
            </a:r>
          </a:p>
          <a:p>
            <a:pPr eaLnBrk="1" hangingPunct="1">
              <a:lnSpc>
                <a:spcPct val="90000"/>
              </a:lnSpc>
            </a:pPr>
            <a:r>
              <a:rPr lang="bg-BG" sz="2400" smtClean="0"/>
              <a:t>Тъй като буферът и индексната променлива са общи за getch и ungetch и трябва да запазват стойностите си между отделните извиквания, те трябва да бъдат външни за двете функции.</a:t>
            </a:r>
          </a:p>
          <a:p>
            <a:pPr eaLnBrk="1" hangingPunct="1">
              <a:lnSpc>
                <a:spcPct val="90000"/>
              </a:lnSpc>
            </a:pPr>
            <a:r>
              <a:rPr lang="bg-BG" sz="2400" smtClean="0"/>
              <a:t>В стандартната библиотека има функция ungetc, която може да върне един символ назад;</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765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765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C8C3B8EA-F548-428A-A547-285F1C15A59F}" type="slidenum">
              <a:rPr lang="bg-BG" smtClean="0"/>
              <a:pPr eaLnBrk="1" hangingPunct="1"/>
              <a:t>25</a:t>
            </a:fld>
            <a:endParaRPr lang="bg-BG" smtClean="0"/>
          </a:p>
        </p:txBody>
      </p:sp>
      <p:sp>
        <p:nvSpPr>
          <p:cNvPr id="186370" name="Rectangle 2"/>
          <p:cNvSpPr>
            <a:spLocks noGrp="1" noChangeArrowheads="1"/>
          </p:cNvSpPr>
          <p:nvPr>
            <p:ph type="title"/>
          </p:nvPr>
        </p:nvSpPr>
        <p:spPr/>
        <p:txBody>
          <a:bodyPr/>
          <a:lstStyle/>
          <a:p>
            <a:pPr eaLnBrk="1" hangingPunct="1">
              <a:defRPr/>
            </a:pPr>
            <a:r>
              <a:rPr lang="bg-BG" smtClean="0"/>
              <a:t>Външни променливи</a:t>
            </a:r>
          </a:p>
        </p:txBody>
      </p:sp>
      <p:sp>
        <p:nvSpPr>
          <p:cNvPr id="27654" name="Rectangle 3"/>
          <p:cNvSpPr>
            <a:spLocks noGrp="1" noChangeArrowheads="1"/>
          </p:cNvSpPr>
          <p:nvPr>
            <p:ph idx="1"/>
          </p:nvPr>
        </p:nvSpPr>
        <p:spPr/>
        <p:txBody>
          <a:bodyPr/>
          <a:lstStyle/>
          <a:p>
            <a:pPr eaLnBrk="1" hangingPunct="1"/>
            <a:endParaRPr lang="bg-BG" smtClean="0"/>
          </a:p>
        </p:txBody>
      </p:sp>
      <p:pic>
        <p:nvPicPr>
          <p:cNvPr id="2765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2276475"/>
            <a:ext cx="6038850"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867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867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6D7F7757-0C8A-47EF-A795-B8584744D184}" type="slidenum">
              <a:rPr lang="bg-BG" smtClean="0"/>
              <a:pPr eaLnBrk="1" hangingPunct="1"/>
              <a:t>26</a:t>
            </a:fld>
            <a:endParaRPr lang="bg-BG" smtClean="0"/>
          </a:p>
        </p:txBody>
      </p:sp>
      <p:sp>
        <p:nvSpPr>
          <p:cNvPr id="187394"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28678" name="Rectangle 3"/>
          <p:cNvSpPr>
            <a:spLocks noGrp="1" noChangeArrowheads="1"/>
          </p:cNvSpPr>
          <p:nvPr>
            <p:ph type="body" idx="1"/>
          </p:nvPr>
        </p:nvSpPr>
        <p:spPr/>
        <p:txBody>
          <a:bodyPr/>
          <a:lstStyle/>
          <a:p>
            <a:pPr eaLnBrk="1" hangingPunct="1"/>
            <a:r>
              <a:rPr lang="bg-BG" smtClean="0"/>
              <a:t>Не е задължително функциите и външните променливи, съставящи една програма на</a:t>
            </a:r>
            <a:r>
              <a:rPr lang="en-US" smtClean="0"/>
              <a:t> </a:t>
            </a:r>
            <a:r>
              <a:rPr lang="bg-BG" smtClean="0"/>
              <a:t>С, да се компилират едновременно; изходният текст на програмата може да се държи в</a:t>
            </a:r>
            <a:r>
              <a:rPr lang="en-US" smtClean="0"/>
              <a:t> </a:t>
            </a:r>
            <a:r>
              <a:rPr lang="bg-BG" smtClean="0"/>
              <a:t>няколко отделни файла и функциите, които са компилирани в началото, могат да бъдат</a:t>
            </a:r>
            <a:r>
              <a:rPr lang="en-US" smtClean="0"/>
              <a:t> </a:t>
            </a:r>
            <a:r>
              <a:rPr lang="bg-BG" smtClean="0"/>
              <a:t>заредени от библиотеки.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969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970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695D07A-8056-40B5-8F90-F4F37E982A94}" type="slidenum">
              <a:rPr lang="bg-BG" smtClean="0"/>
              <a:pPr eaLnBrk="1" hangingPunct="1"/>
              <a:t>27</a:t>
            </a:fld>
            <a:endParaRPr lang="bg-BG" smtClean="0"/>
          </a:p>
        </p:txBody>
      </p:sp>
      <p:sp>
        <p:nvSpPr>
          <p:cNvPr id="188418"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29702" name="Rectangle 3"/>
          <p:cNvSpPr>
            <a:spLocks noGrp="1" noChangeArrowheads="1"/>
          </p:cNvSpPr>
          <p:nvPr>
            <p:ph type="body" idx="1"/>
          </p:nvPr>
        </p:nvSpPr>
        <p:spPr/>
        <p:txBody>
          <a:bodyPr/>
          <a:lstStyle/>
          <a:p>
            <a:pPr eaLnBrk="1" hangingPunct="1">
              <a:lnSpc>
                <a:spcPct val="90000"/>
              </a:lnSpc>
            </a:pPr>
            <a:r>
              <a:rPr lang="bg-BG" sz="2800" smtClean="0"/>
              <a:t>Как се пишат декларациите, така че променливите да бъдат правилно декларирани по</a:t>
            </a:r>
            <a:r>
              <a:rPr lang="en-US" sz="2800" smtClean="0"/>
              <a:t> </a:t>
            </a:r>
            <a:r>
              <a:rPr lang="bg-BG" sz="2800" smtClean="0"/>
              <a:t>време на компилацията?</a:t>
            </a:r>
          </a:p>
          <a:p>
            <a:pPr eaLnBrk="1" hangingPunct="1">
              <a:lnSpc>
                <a:spcPct val="90000"/>
              </a:lnSpc>
            </a:pPr>
            <a:r>
              <a:rPr lang="bg-BG" sz="2800" smtClean="0"/>
              <a:t> Как се организират декларациите, така че всички части да бъдат правилно свързани,</a:t>
            </a:r>
            <a:r>
              <a:rPr lang="en-US" sz="2800" smtClean="0"/>
              <a:t> </a:t>
            </a:r>
            <a:r>
              <a:rPr lang="bg-BG" sz="2800" smtClean="0"/>
              <a:t>когато програмата бъде заредена?</a:t>
            </a:r>
          </a:p>
          <a:p>
            <a:pPr eaLnBrk="1" hangingPunct="1">
              <a:lnSpc>
                <a:spcPct val="90000"/>
              </a:lnSpc>
            </a:pPr>
            <a:r>
              <a:rPr lang="bg-BG" sz="2800" smtClean="0"/>
              <a:t>Как се организират декларациите, така че да съществува само едно копие?</a:t>
            </a:r>
          </a:p>
          <a:p>
            <a:pPr eaLnBrk="1" hangingPunct="1">
              <a:lnSpc>
                <a:spcPct val="90000"/>
              </a:lnSpc>
            </a:pPr>
            <a:r>
              <a:rPr lang="bg-BG" sz="2800" smtClean="0"/>
              <a:t> Как се инициализират външните променливи?</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072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072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11FFA41D-F535-43EC-AB6E-09E2AA49C876}" type="slidenum">
              <a:rPr lang="bg-BG" smtClean="0"/>
              <a:pPr eaLnBrk="1" hangingPunct="1"/>
              <a:t>28</a:t>
            </a:fld>
            <a:endParaRPr lang="bg-BG" smtClean="0"/>
          </a:p>
        </p:txBody>
      </p:sp>
      <p:sp>
        <p:nvSpPr>
          <p:cNvPr id="189442"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30726" name="Rectangle 3"/>
          <p:cNvSpPr>
            <a:spLocks noGrp="1" noChangeArrowheads="1"/>
          </p:cNvSpPr>
          <p:nvPr>
            <p:ph type="body" idx="1"/>
          </p:nvPr>
        </p:nvSpPr>
        <p:spPr/>
        <p:txBody>
          <a:bodyPr/>
          <a:lstStyle/>
          <a:p>
            <a:pPr eaLnBrk="1" hangingPunct="1">
              <a:lnSpc>
                <a:spcPct val="90000"/>
              </a:lnSpc>
            </a:pPr>
            <a:r>
              <a:rPr lang="bg-BG" sz="2400" smtClean="0"/>
              <a:t>Областта на действие на дадено име е частта от програмата, в която името може да се</a:t>
            </a:r>
            <a:r>
              <a:rPr lang="en-US" sz="2400" smtClean="0"/>
              <a:t> </a:t>
            </a:r>
            <a:r>
              <a:rPr lang="bg-BG" sz="2400" smtClean="0"/>
              <a:t>използва. При автоматичните променливи, декларирани в началото на дадена функция,</a:t>
            </a:r>
            <a:r>
              <a:rPr lang="en-US" sz="2400" smtClean="0"/>
              <a:t> </a:t>
            </a:r>
            <a:r>
              <a:rPr lang="bg-BG" sz="2400" smtClean="0"/>
              <a:t>областта на действие е функцията, в която те са декларирани. </a:t>
            </a:r>
            <a:endParaRPr lang="en-US" sz="2400" smtClean="0"/>
          </a:p>
          <a:p>
            <a:pPr eaLnBrk="1" hangingPunct="1">
              <a:lnSpc>
                <a:spcPct val="90000"/>
              </a:lnSpc>
            </a:pPr>
            <a:r>
              <a:rPr lang="bg-BG" sz="2400" smtClean="0"/>
              <a:t>Локалните променливи с едно и</a:t>
            </a:r>
            <a:r>
              <a:rPr lang="en-US" sz="2400" smtClean="0"/>
              <a:t> </a:t>
            </a:r>
            <a:r>
              <a:rPr lang="bg-BG" sz="2400" smtClean="0"/>
              <a:t>също име в различни функции нямат нищо общо помежду си. Същото важи за параметрите</a:t>
            </a:r>
            <a:r>
              <a:rPr lang="en-US" sz="2400" smtClean="0"/>
              <a:t> </a:t>
            </a:r>
            <a:r>
              <a:rPr lang="bg-BG" sz="2400" smtClean="0"/>
              <a:t>на функцията, които в действителност са локални променливи.</a:t>
            </a:r>
            <a:endParaRPr lang="en-US" sz="2400" smtClean="0"/>
          </a:p>
          <a:p>
            <a:pPr eaLnBrk="1" hangingPunct="1">
              <a:lnSpc>
                <a:spcPct val="90000"/>
              </a:lnSpc>
            </a:pPr>
            <a:r>
              <a:rPr lang="bg-BG" sz="2400" smtClean="0"/>
              <a:t>Областта на действие на външна променлива или функция важи от точката, в която е</a:t>
            </a:r>
            <a:r>
              <a:rPr lang="en-US" sz="2400" smtClean="0"/>
              <a:t> </a:t>
            </a:r>
            <a:r>
              <a:rPr lang="bg-BG" sz="2400" smtClean="0"/>
              <a:t>декларирана, до края на файла, който се компилира.</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174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174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98C988B8-5664-41E4-A4A6-9F44B9F61DCD}" type="slidenum">
              <a:rPr lang="bg-BG" smtClean="0"/>
              <a:pPr eaLnBrk="1" hangingPunct="1"/>
              <a:t>29</a:t>
            </a:fld>
            <a:endParaRPr lang="bg-BG" smtClean="0"/>
          </a:p>
        </p:txBody>
      </p:sp>
      <p:sp>
        <p:nvSpPr>
          <p:cNvPr id="190466"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31750" name="Rectangle 3"/>
          <p:cNvSpPr>
            <a:spLocks noGrp="1" noChangeArrowheads="1"/>
          </p:cNvSpPr>
          <p:nvPr>
            <p:ph type="body" idx="1"/>
          </p:nvPr>
        </p:nvSpPr>
        <p:spPr/>
        <p:txBody>
          <a:bodyPr/>
          <a:lstStyle/>
          <a:p>
            <a:pPr eaLnBrk="1" hangingPunct="1"/>
            <a:r>
              <a:rPr lang="bg-BG" sz="2800" smtClean="0"/>
              <a:t>Ако трябва да се обърнете към външна променлива, преди тя да е дефинирана или ако е дефинирана в друг изходен файл, а не в този, в който се използва, задължително е да използвате extern декларация.</a:t>
            </a:r>
          </a:p>
          <a:p>
            <a:pPr eaLnBrk="1" hangingPunct="1"/>
            <a:r>
              <a:rPr lang="bg-BG" sz="2800" smtClean="0"/>
              <a:t>Много е важно да разграничавате </a:t>
            </a:r>
            <a:r>
              <a:rPr lang="bg-BG" sz="2800" smtClean="0">
                <a:solidFill>
                  <a:schemeClr val="folHlink"/>
                </a:solidFill>
              </a:rPr>
              <a:t>декларацията на външна променлива</a:t>
            </a:r>
            <a:r>
              <a:rPr lang="bg-BG" sz="2800" smtClean="0"/>
              <a:t> от </a:t>
            </a:r>
            <a:r>
              <a:rPr lang="bg-BG" sz="2800" smtClean="0">
                <a:solidFill>
                  <a:schemeClr val="hlink"/>
                </a:solidFill>
              </a:rPr>
              <a:t>дефиницията й</a:t>
            </a:r>
            <a:r>
              <a:rPr lang="bg-BG" sz="2800" smtClean="0"/>
              <a:t>. Декларацията обявява свойствата на променливата (най-вече типа ѝ); при дефиницията се отделя място.</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512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512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DDD6B70-B151-4B99-8AE6-94DD4E68C118}" type="slidenum">
              <a:rPr lang="bg-BG" smtClean="0"/>
              <a:pPr eaLnBrk="1" hangingPunct="1"/>
              <a:t>3</a:t>
            </a:fld>
            <a:endParaRPr lang="bg-BG" smtClean="0"/>
          </a:p>
        </p:txBody>
      </p:sp>
      <p:sp>
        <p:nvSpPr>
          <p:cNvPr id="162818" name="Rectangle 2"/>
          <p:cNvSpPr>
            <a:spLocks noGrp="1" noChangeArrowheads="1"/>
          </p:cNvSpPr>
          <p:nvPr>
            <p:ph type="title"/>
          </p:nvPr>
        </p:nvSpPr>
        <p:spPr/>
        <p:txBody>
          <a:bodyPr/>
          <a:lstStyle/>
          <a:p>
            <a:pPr eaLnBrk="1" hangingPunct="1">
              <a:defRPr/>
            </a:pPr>
            <a:r>
              <a:rPr lang="bg-BG" smtClean="0"/>
              <a:t>Въведение</a:t>
            </a:r>
          </a:p>
        </p:txBody>
      </p:sp>
      <p:sp>
        <p:nvSpPr>
          <p:cNvPr id="5126" name="Rectangle 3"/>
          <p:cNvSpPr>
            <a:spLocks noGrp="1" noChangeArrowheads="1"/>
          </p:cNvSpPr>
          <p:nvPr>
            <p:ph type="body" idx="1"/>
          </p:nvPr>
        </p:nvSpPr>
        <p:spPr/>
        <p:txBody>
          <a:bodyPr/>
          <a:lstStyle/>
          <a:p>
            <a:pPr eaLnBrk="1" hangingPunct="1">
              <a:lnSpc>
                <a:spcPct val="80000"/>
              </a:lnSpc>
            </a:pPr>
            <a:r>
              <a:rPr lang="bg-BG" sz="2400" smtClean="0"/>
              <a:t>В компютърните науки , </a:t>
            </a:r>
            <a:r>
              <a:rPr lang="bg-BG" sz="2400" b="1" smtClean="0"/>
              <a:t>стек</a:t>
            </a:r>
            <a:r>
              <a:rPr lang="bg-BG" sz="2400" smtClean="0"/>
              <a:t> е “последен влязъл първи излязъл” ( LIFO ) абстрактен тип данни. </a:t>
            </a:r>
          </a:p>
          <a:p>
            <a:pPr eaLnBrk="1" hangingPunct="1">
              <a:lnSpc>
                <a:spcPct val="80000"/>
              </a:lnSpc>
            </a:pPr>
            <a:r>
              <a:rPr lang="bg-BG" sz="2400" smtClean="0"/>
              <a:t>Стекът може да има  за елемент произволен абстрактен тип данни, но се характеризира само с две основни операции: </a:t>
            </a:r>
            <a:r>
              <a:rPr lang="en-US" sz="2400" i="1" smtClean="0"/>
              <a:t>push</a:t>
            </a:r>
            <a:r>
              <a:rPr lang="bg-BG" sz="2400" smtClean="0"/>
              <a:t> и </a:t>
            </a:r>
            <a:r>
              <a:rPr lang="en-US" sz="2400" i="1" smtClean="0"/>
              <a:t>pop</a:t>
            </a:r>
            <a:r>
              <a:rPr lang="bg-BG" sz="2400" i="1" smtClean="0"/>
              <a:t>.</a:t>
            </a:r>
            <a:r>
              <a:rPr lang="bg-BG" sz="2400" smtClean="0"/>
              <a:t> </a:t>
            </a:r>
            <a:r>
              <a:rPr lang="en-US" sz="2400" smtClean="0"/>
              <a:t>Push</a:t>
            </a:r>
            <a:r>
              <a:rPr lang="bg-BG" sz="2400" smtClean="0"/>
              <a:t> операция води до увеличаване на върха на стека, скривайки предхоните елементи в стека или инициализира стека, ако той е празен. </a:t>
            </a:r>
          </a:p>
          <a:p>
            <a:pPr eaLnBrk="1" hangingPunct="1">
              <a:lnSpc>
                <a:spcPct val="80000"/>
              </a:lnSpc>
            </a:pPr>
            <a:r>
              <a:rPr lang="en-US" sz="2400" smtClean="0"/>
              <a:t>Pop</a:t>
            </a:r>
            <a:r>
              <a:rPr lang="bg-BG" sz="2400" smtClean="0"/>
              <a:t> операция премахва един елемент от върха на стека и връща тази стойност на извикващата програма. Операцията премества върха на стека на предходно въведен елемент, или води до празен стек.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277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277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B5EA4D5-B862-45A5-900F-34A9AFBC94B6}" type="slidenum">
              <a:rPr lang="bg-BG" smtClean="0"/>
              <a:pPr eaLnBrk="1" hangingPunct="1"/>
              <a:t>30</a:t>
            </a:fld>
            <a:endParaRPr lang="bg-BG" smtClean="0"/>
          </a:p>
        </p:txBody>
      </p:sp>
      <p:sp>
        <p:nvSpPr>
          <p:cNvPr id="191490"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32774" name="Rectangle 3"/>
          <p:cNvSpPr>
            <a:spLocks noGrp="1" noChangeArrowheads="1"/>
          </p:cNvSpPr>
          <p:nvPr>
            <p:ph type="body" idx="1"/>
          </p:nvPr>
        </p:nvSpPr>
        <p:spPr/>
        <p:txBody>
          <a:bodyPr/>
          <a:lstStyle/>
          <a:p>
            <a:pPr eaLnBrk="1" hangingPunct="1">
              <a:lnSpc>
                <a:spcPct val="80000"/>
              </a:lnSpc>
            </a:pPr>
            <a:r>
              <a:rPr lang="bg-BG" sz="2000" smtClean="0"/>
              <a:t>Ако редовете</a:t>
            </a:r>
          </a:p>
          <a:p>
            <a:pPr eaLnBrk="1" hangingPunct="1">
              <a:lnSpc>
                <a:spcPct val="80000"/>
              </a:lnSpc>
              <a:buFontTx/>
              <a:buNone/>
            </a:pPr>
            <a:r>
              <a:rPr lang="bg-BG" sz="2000" smtClean="0"/>
              <a:t>int sp;</a:t>
            </a:r>
          </a:p>
          <a:p>
            <a:pPr eaLnBrk="1" hangingPunct="1">
              <a:lnSpc>
                <a:spcPct val="80000"/>
              </a:lnSpc>
              <a:buFontTx/>
              <a:buNone/>
            </a:pPr>
            <a:r>
              <a:rPr lang="bg-BG" sz="2000" smtClean="0"/>
              <a:t>double val[MAXVAL];</a:t>
            </a:r>
          </a:p>
          <a:p>
            <a:pPr eaLnBrk="1" hangingPunct="1">
              <a:lnSpc>
                <a:spcPct val="80000"/>
              </a:lnSpc>
            </a:pPr>
            <a:r>
              <a:rPr lang="bg-BG" sz="2000" smtClean="0"/>
              <a:t>се появят извън функция, те дефинират външните променливи sp и val, като отделят памет за тях и същевременно служат като декларации за останалата част от изходния файл. От друга страна редовете</a:t>
            </a:r>
          </a:p>
          <a:p>
            <a:pPr eaLnBrk="1" hangingPunct="1">
              <a:lnSpc>
                <a:spcPct val="80000"/>
              </a:lnSpc>
              <a:buFontTx/>
              <a:buNone/>
            </a:pPr>
            <a:r>
              <a:rPr lang="bg-BG" sz="2000" smtClean="0">
                <a:solidFill>
                  <a:schemeClr val="hlink"/>
                </a:solidFill>
              </a:rPr>
              <a:t>extern int sp;</a:t>
            </a:r>
          </a:p>
          <a:p>
            <a:pPr eaLnBrk="1" hangingPunct="1">
              <a:lnSpc>
                <a:spcPct val="80000"/>
              </a:lnSpc>
              <a:buFontTx/>
              <a:buNone/>
            </a:pPr>
            <a:r>
              <a:rPr lang="bg-BG" sz="2000" smtClean="0">
                <a:solidFill>
                  <a:schemeClr val="hlink"/>
                </a:solidFill>
              </a:rPr>
              <a:t>extern double val[];</a:t>
            </a:r>
          </a:p>
          <a:p>
            <a:pPr eaLnBrk="1" hangingPunct="1">
              <a:lnSpc>
                <a:spcPct val="80000"/>
              </a:lnSpc>
            </a:pPr>
            <a:r>
              <a:rPr lang="bg-BG" sz="2000" smtClean="0"/>
              <a:t>декларират на останалата част от изходния файл, че sp е int, a val е масив с double елементи размерът му се определя някъде другаде), но те не създават променливите и не запазват памет за тях.</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379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379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902FE3CE-EDF3-469C-A764-900B3BA9C3EA}" type="slidenum">
              <a:rPr lang="bg-BG" smtClean="0"/>
              <a:pPr eaLnBrk="1" hangingPunct="1"/>
              <a:t>31</a:t>
            </a:fld>
            <a:endParaRPr lang="bg-BG" smtClean="0"/>
          </a:p>
        </p:txBody>
      </p:sp>
      <p:sp>
        <p:nvSpPr>
          <p:cNvPr id="192514" name="Rectangle 2"/>
          <p:cNvSpPr>
            <a:spLocks noGrp="1" noChangeArrowheads="1"/>
          </p:cNvSpPr>
          <p:nvPr>
            <p:ph type="title"/>
          </p:nvPr>
        </p:nvSpPr>
        <p:spPr/>
        <p:txBody>
          <a:bodyPr/>
          <a:lstStyle/>
          <a:p>
            <a:pPr eaLnBrk="1" hangingPunct="1">
              <a:defRPr/>
            </a:pPr>
            <a:r>
              <a:rPr lang="bg-BG" smtClean="0"/>
              <a:t>Правила за областта на действие</a:t>
            </a:r>
          </a:p>
        </p:txBody>
      </p:sp>
      <p:sp>
        <p:nvSpPr>
          <p:cNvPr id="33798" name="Rectangle 3"/>
          <p:cNvSpPr>
            <a:spLocks noGrp="1" noChangeArrowheads="1"/>
          </p:cNvSpPr>
          <p:nvPr>
            <p:ph type="body" idx="1"/>
          </p:nvPr>
        </p:nvSpPr>
        <p:spPr/>
        <p:txBody>
          <a:bodyPr/>
          <a:lstStyle/>
          <a:p>
            <a:pPr eaLnBrk="1" hangingPunct="1">
              <a:lnSpc>
                <a:spcPct val="80000"/>
              </a:lnSpc>
            </a:pPr>
            <a:r>
              <a:rPr lang="bg-BG" sz="2800" smtClean="0"/>
              <a:t>Измежду всичките файлове, съставящи дадена програма, трябва да има само една дефиниция на дадена външна променлива; останалите файлове могат да съдържат extern декларации, за да получават достъп до нея. (Може да съществува extern декларация и във файла, който съдържа дефиницията.) </a:t>
            </a:r>
          </a:p>
          <a:p>
            <a:pPr eaLnBrk="1" hangingPunct="1">
              <a:lnSpc>
                <a:spcPct val="80000"/>
              </a:lnSpc>
            </a:pPr>
            <a:r>
              <a:rPr lang="bg-BG" sz="2800" smtClean="0"/>
              <a:t>Размерите на масив задължително трябва да се определят в дефиницята, но не са задължителни при extern декларация.</a:t>
            </a:r>
          </a:p>
          <a:p>
            <a:pPr eaLnBrk="1" hangingPunct="1">
              <a:lnSpc>
                <a:spcPct val="80000"/>
              </a:lnSpc>
            </a:pPr>
            <a:r>
              <a:rPr lang="bg-BG" sz="2800" smtClean="0"/>
              <a:t>Инициализация на външна променлива може да се направи само в дефиницията й.</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A1F9A761-DEF9-436D-8291-AE9493DAFDB1}" type="slidenum">
              <a:rPr lang="bg-BG"/>
              <a:pPr/>
              <a:t>32</a:t>
            </a:fld>
            <a:endParaRPr lang="bg-BG"/>
          </a:p>
        </p:txBody>
      </p:sp>
      <p:sp>
        <p:nvSpPr>
          <p:cNvPr id="167938" name="Rectangle 2"/>
          <p:cNvSpPr>
            <a:spLocks noGrp="1" noChangeArrowheads="1"/>
          </p:cNvSpPr>
          <p:nvPr>
            <p:ph type="title"/>
          </p:nvPr>
        </p:nvSpPr>
        <p:spPr/>
        <p:txBody>
          <a:bodyPr/>
          <a:lstStyle/>
          <a:p>
            <a:r>
              <a:rPr lang="bg-BG"/>
              <a:t>Заглавни файлове</a:t>
            </a:r>
          </a:p>
        </p:txBody>
      </p:sp>
      <p:sp>
        <p:nvSpPr>
          <p:cNvPr id="167939" name="Rectangle 3"/>
          <p:cNvSpPr>
            <a:spLocks noGrp="1" noChangeArrowheads="1"/>
          </p:cNvSpPr>
          <p:nvPr>
            <p:ph type="body" idx="1"/>
          </p:nvPr>
        </p:nvSpPr>
        <p:spPr/>
        <p:txBody>
          <a:bodyPr/>
          <a:lstStyle/>
          <a:p>
            <a:pPr>
              <a:lnSpc>
                <a:spcPct val="90000"/>
              </a:lnSpc>
            </a:pPr>
            <a:r>
              <a:rPr lang="bg-BG" sz="2500"/>
              <a:t>Ако разделим програмата с калкулатора в няколко изходни файла от вида: </a:t>
            </a:r>
          </a:p>
          <a:p>
            <a:pPr lvl="1">
              <a:lnSpc>
                <a:spcPct val="90000"/>
              </a:lnSpc>
            </a:pPr>
            <a:r>
              <a:rPr lang="bg-BG" sz="2100"/>
              <a:t>функцията main в един файл, който ще наречем main.с; </a:t>
            </a:r>
          </a:p>
          <a:p>
            <a:pPr lvl="1">
              <a:lnSpc>
                <a:spcPct val="90000"/>
              </a:lnSpc>
            </a:pPr>
            <a:r>
              <a:rPr lang="bg-BG" sz="2100"/>
              <a:t>push, pop и техните променливи ще поставим във втори файл - stack.с; </a:t>
            </a:r>
          </a:p>
          <a:p>
            <a:pPr lvl="1">
              <a:lnSpc>
                <a:spcPct val="90000"/>
              </a:lnSpc>
            </a:pPr>
            <a:r>
              <a:rPr lang="bg-BG" sz="2100"/>
              <a:t>getop поставяме в трети файл - getop. с. </a:t>
            </a:r>
          </a:p>
          <a:p>
            <a:pPr lvl="1">
              <a:lnSpc>
                <a:spcPct val="90000"/>
              </a:lnSpc>
            </a:pPr>
            <a:r>
              <a:rPr lang="bg-BG" sz="2100"/>
              <a:t>Най-накрая ще сложим в четвърти файл-gettch.с - getch и ungetch; разделяме ги от останалите функции, понеже в реалните програми те биха дошли от библиотека, която се компилира самостоятелно.</a:t>
            </a:r>
          </a:p>
        </p:txBody>
      </p:sp>
    </p:spTree>
    <p:extLst>
      <p:ext uri="{BB962C8B-B14F-4D97-AF65-F5344CB8AC3E}">
        <p14:creationId xmlns:p14="http://schemas.microsoft.com/office/powerpoint/2010/main" val="31687034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5D1B313C-3876-4DCA-968B-7624BD67FC36}" type="slidenum">
              <a:rPr lang="bg-BG"/>
              <a:pPr/>
              <a:t>33</a:t>
            </a:fld>
            <a:endParaRPr lang="bg-BG"/>
          </a:p>
        </p:txBody>
      </p:sp>
      <p:sp>
        <p:nvSpPr>
          <p:cNvPr id="168962" name="Rectangle 2"/>
          <p:cNvSpPr>
            <a:spLocks noGrp="1" noChangeArrowheads="1"/>
          </p:cNvSpPr>
          <p:nvPr>
            <p:ph type="title"/>
          </p:nvPr>
        </p:nvSpPr>
        <p:spPr/>
        <p:txBody>
          <a:bodyPr/>
          <a:lstStyle/>
          <a:p>
            <a:r>
              <a:rPr lang="bg-BG"/>
              <a:t>Заглавни файлове</a:t>
            </a:r>
          </a:p>
        </p:txBody>
      </p:sp>
      <p:sp>
        <p:nvSpPr>
          <p:cNvPr id="168963" name="Rectangle 3"/>
          <p:cNvSpPr>
            <a:spLocks noGrp="1" noChangeArrowheads="1"/>
          </p:cNvSpPr>
          <p:nvPr>
            <p:ph type="body" idx="1"/>
          </p:nvPr>
        </p:nvSpPr>
        <p:spPr/>
        <p:txBody>
          <a:bodyPr/>
          <a:lstStyle/>
          <a:p>
            <a:pPr>
              <a:lnSpc>
                <a:spcPct val="90000"/>
              </a:lnSpc>
            </a:pPr>
            <a:r>
              <a:rPr lang="bg-BG" sz="2500"/>
              <a:t>Има само едно нещо, на което трябва да обърнем внимание - дефинициите и декларациите, които се използват съвместно от файловете. Трябва да ги конкретизираме доколкото е възможно, така че да съществува само едно правилно копие, което да остава в сила и при по-нататъшно разработване на програмата. Следователно ще поставим общия материал в заглавен файл, наречен calc. h, който ще включим на необходимите места.</a:t>
            </a:r>
          </a:p>
        </p:txBody>
      </p:sp>
    </p:spTree>
    <p:extLst>
      <p:ext uri="{BB962C8B-B14F-4D97-AF65-F5344CB8AC3E}">
        <p14:creationId xmlns:p14="http://schemas.microsoft.com/office/powerpoint/2010/main" val="11504684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bg-BG"/>
              <a:t>Д. Гоцева</a:t>
            </a:r>
          </a:p>
        </p:txBody>
      </p:sp>
      <p:sp>
        <p:nvSpPr>
          <p:cNvPr id="6" name="Footer Placeholder 4"/>
          <p:cNvSpPr>
            <a:spLocks noGrp="1"/>
          </p:cNvSpPr>
          <p:nvPr>
            <p:ph type="ftr" sz="quarter" idx="11"/>
          </p:nvPr>
        </p:nvSpPr>
        <p:spPr/>
        <p:txBody>
          <a:bodyPr/>
          <a:lstStyle/>
          <a:p>
            <a:r>
              <a:rPr lang="bg-BG"/>
              <a:t>ПИК3 - Лекции</a:t>
            </a:r>
          </a:p>
        </p:txBody>
      </p:sp>
      <p:sp>
        <p:nvSpPr>
          <p:cNvPr id="7" name="Slide Number Placeholder 5"/>
          <p:cNvSpPr>
            <a:spLocks noGrp="1"/>
          </p:cNvSpPr>
          <p:nvPr>
            <p:ph type="sldNum" sz="quarter" idx="12"/>
          </p:nvPr>
        </p:nvSpPr>
        <p:spPr/>
        <p:txBody>
          <a:bodyPr/>
          <a:lstStyle/>
          <a:p>
            <a:fld id="{3ED97E98-0D13-4612-AA46-C6CB4DC7B8DE}" type="slidenum">
              <a:rPr lang="bg-BG"/>
              <a:pPr/>
              <a:t>34</a:t>
            </a:fld>
            <a:endParaRPr lang="bg-BG"/>
          </a:p>
        </p:txBody>
      </p:sp>
      <p:sp>
        <p:nvSpPr>
          <p:cNvPr id="169986" name="Rectangle 2"/>
          <p:cNvSpPr>
            <a:spLocks noGrp="1" noChangeArrowheads="1"/>
          </p:cNvSpPr>
          <p:nvPr>
            <p:ph type="title"/>
          </p:nvPr>
        </p:nvSpPr>
        <p:spPr/>
        <p:txBody>
          <a:bodyPr/>
          <a:lstStyle/>
          <a:p>
            <a:r>
              <a:rPr lang="bg-BG"/>
              <a:t>Заглавни файлове</a:t>
            </a:r>
          </a:p>
        </p:txBody>
      </p:sp>
      <p:sp>
        <p:nvSpPr>
          <p:cNvPr id="169987" name="Rectangle 3"/>
          <p:cNvSpPr>
            <a:spLocks noGrp="1" noChangeArrowheads="1"/>
          </p:cNvSpPr>
          <p:nvPr>
            <p:ph idx="1"/>
          </p:nvPr>
        </p:nvSpPr>
        <p:spPr/>
        <p:txBody>
          <a:bodyPr/>
          <a:lstStyle/>
          <a:p>
            <a:endParaRPr lang="bg-BG"/>
          </a:p>
        </p:txBody>
      </p:sp>
      <p:pic>
        <p:nvPicPr>
          <p:cNvPr id="1699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176338"/>
            <a:ext cx="6049962" cy="568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53765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DE000123-BD60-4C08-B1F4-EFCF16339D7F}" type="slidenum">
              <a:rPr lang="bg-BG"/>
              <a:pPr/>
              <a:t>35</a:t>
            </a:fld>
            <a:endParaRPr lang="bg-BG"/>
          </a:p>
        </p:txBody>
      </p:sp>
      <p:sp>
        <p:nvSpPr>
          <p:cNvPr id="171010" name="Rectangle 2"/>
          <p:cNvSpPr>
            <a:spLocks noGrp="1" noChangeArrowheads="1"/>
          </p:cNvSpPr>
          <p:nvPr>
            <p:ph type="title"/>
          </p:nvPr>
        </p:nvSpPr>
        <p:spPr/>
        <p:txBody>
          <a:bodyPr/>
          <a:lstStyle/>
          <a:p>
            <a:r>
              <a:rPr lang="bg-BG"/>
              <a:t>Заглавни файлове</a:t>
            </a:r>
          </a:p>
        </p:txBody>
      </p:sp>
      <p:sp>
        <p:nvSpPr>
          <p:cNvPr id="171011" name="Rectangle 3"/>
          <p:cNvSpPr>
            <a:spLocks noGrp="1" noChangeArrowheads="1"/>
          </p:cNvSpPr>
          <p:nvPr>
            <p:ph type="body" idx="1"/>
          </p:nvPr>
        </p:nvSpPr>
        <p:spPr/>
        <p:txBody>
          <a:bodyPr/>
          <a:lstStyle/>
          <a:p>
            <a:pPr>
              <a:lnSpc>
                <a:spcPct val="90000"/>
              </a:lnSpc>
            </a:pPr>
            <a:r>
              <a:rPr lang="bg-BG" sz="2100"/>
              <a:t>Съществува разминаване между желанието всеки файл да има достъп само до онази информация, от която се нуждае за своята дейност, и реалността, която показва, че е по- трудно да се поддържат голям брой заглавни файлове. </a:t>
            </a:r>
          </a:p>
          <a:p>
            <a:pPr>
              <a:lnSpc>
                <a:spcPct val="90000"/>
              </a:lnSpc>
            </a:pPr>
            <a:r>
              <a:rPr lang="bg-BG" sz="2100"/>
              <a:t>До някакъв осреднен размер на програмата е най-добре да разполагате с един заглавен файл, който да съдържа всичко, което ще се използва съвместно от кои да е две части на програмата; това решение сме реализирали тук. При много по-големи програми ще са ви нужни повече на брой заглавни файлове и по-голяма организация.</a:t>
            </a:r>
          </a:p>
        </p:txBody>
      </p:sp>
    </p:spTree>
    <p:extLst>
      <p:ext uri="{BB962C8B-B14F-4D97-AF65-F5344CB8AC3E}">
        <p14:creationId xmlns:p14="http://schemas.microsoft.com/office/powerpoint/2010/main" val="12958325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52084FB7-22A5-41CF-BEED-366A6AE15593}" type="slidenum">
              <a:rPr lang="bg-BG"/>
              <a:pPr/>
              <a:t>36</a:t>
            </a:fld>
            <a:endParaRPr lang="bg-BG"/>
          </a:p>
        </p:txBody>
      </p:sp>
      <p:sp>
        <p:nvSpPr>
          <p:cNvPr id="172034" name="Rectangle 2"/>
          <p:cNvSpPr>
            <a:spLocks noGrp="1" noChangeArrowheads="1"/>
          </p:cNvSpPr>
          <p:nvPr>
            <p:ph type="title"/>
          </p:nvPr>
        </p:nvSpPr>
        <p:spPr/>
        <p:txBody>
          <a:bodyPr/>
          <a:lstStyle/>
          <a:p>
            <a:r>
              <a:rPr lang="bg-BG"/>
              <a:t>Статични променливи</a:t>
            </a:r>
          </a:p>
        </p:txBody>
      </p:sp>
      <p:sp>
        <p:nvSpPr>
          <p:cNvPr id="172035" name="Rectangle 3"/>
          <p:cNvSpPr>
            <a:spLocks noGrp="1" noChangeArrowheads="1"/>
          </p:cNvSpPr>
          <p:nvPr>
            <p:ph type="body" idx="1"/>
          </p:nvPr>
        </p:nvSpPr>
        <p:spPr/>
        <p:txBody>
          <a:bodyPr/>
          <a:lstStyle/>
          <a:p>
            <a:pPr>
              <a:lnSpc>
                <a:spcPct val="80000"/>
              </a:lnSpc>
            </a:pPr>
            <a:r>
              <a:rPr lang="bg-BG" sz="2100"/>
              <a:t>Променливите sp и val в stack.с, а също и променливите buf и bufр в getch.с, са предназначени за лична употреба на функциите в съответните изходни файлове и до тях не трябва да има достъп от други места. </a:t>
            </a:r>
          </a:p>
          <a:p>
            <a:pPr>
              <a:lnSpc>
                <a:spcPct val="80000"/>
              </a:lnSpc>
            </a:pPr>
            <a:r>
              <a:rPr lang="bg-BG" sz="2100"/>
              <a:t>Декларацията static, приложена към външна променлива или функция, ограничава областта на действие на съответния обект до края на изходния файл, който се компилира. Следователно външните static променливи предоставят начин да скриете имена като buf и bufp в комбинацията getch-ungetch. Имената трябва да са външни, за да могат да се използват съвместно от двете функции, и съществременно не трябва да се виждат от потребителите на getch и ungetch.</a:t>
            </a:r>
          </a:p>
        </p:txBody>
      </p:sp>
    </p:spTree>
    <p:extLst>
      <p:ext uri="{BB962C8B-B14F-4D97-AF65-F5344CB8AC3E}">
        <p14:creationId xmlns:p14="http://schemas.microsoft.com/office/powerpoint/2010/main" val="1696656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4E695D09-170A-4C33-8940-2F93D8D937B2}" type="slidenum">
              <a:rPr lang="bg-BG"/>
              <a:pPr/>
              <a:t>37</a:t>
            </a:fld>
            <a:endParaRPr lang="bg-BG"/>
          </a:p>
        </p:txBody>
      </p:sp>
      <p:sp>
        <p:nvSpPr>
          <p:cNvPr id="173058" name="Rectangle 2"/>
          <p:cNvSpPr>
            <a:spLocks noGrp="1" noChangeArrowheads="1"/>
          </p:cNvSpPr>
          <p:nvPr>
            <p:ph type="title"/>
          </p:nvPr>
        </p:nvSpPr>
        <p:spPr/>
        <p:txBody>
          <a:bodyPr/>
          <a:lstStyle/>
          <a:p>
            <a:r>
              <a:rPr lang="bg-BG"/>
              <a:t>Статични променливи</a:t>
            </a:r>
          </a:p>
        </p:txBody>
      </p:sp>
      <p:sp>
        <p:nvSpPr>
          <p:cNvPr id="173059" name="Rectangle 3"/>
          <p:cNvSpPr>
            <a:spLocks noGrp="1" noChangeArrowheads="1"/>
          </p:cNvSpPr>
          <p:nvPr>
            <p:ph type="body" idx="1"/>
          </p:nvPr>
        </p:nvSpPr>
        <p:spPr/>
        <p:txBody>
          <a:bodyPr/>
          <a:lstStyle/>
          <a:p>
            <a:pPr>
              <a:lnSpc>
                <a:spcPct val="80000"/>
              </a:lnSpc>
            </a:pPr>
            <a:r>
              <a:rPr lang="bg-BG" sz="1900"/>
              <a:t>Статичнична памет се определя, като пред обикновената декларация се постави думата static. Ако двете функции и двете променливи се компилират в един файл нито една от другите функции няма да има достъп до buf и bufp и тези имена няма да влязат в конфликт, ако в други файлове на програмата са използвани отново с друга цел.</a:t>
            </a:r>
          </a:p>
          <a:p>
            <a:pPr>
              <a:lnSpc>
                <a:spcPct val="80000"/>
              </a:lnSpc>
            </a:pPr>
            <a:r>
              <a:rPr lang="bg-BG" sz="1900"/>
              <a:t>По същия начин променливите, които се използват от push и pop за манипулиране на стека, могат да бъдат скрити; за целта трябва да декларираме sp и val като static.</a:t>
            </a:r>
          </a:p>
          <a:p>
            <a:pPr>
              <a:lnSpc>
                <a:spcPct val="80000"/>
              </a:lnSpc>
            </a:pPr>
            <a:r>
              <a:rPr lang="bg-BG" sz="1900"/>
              <a:t>Външна static декларация се използва най-често при променливи, но може да се приложи и към функции. В повечето случаи имената на функциите са глобални и могат да бъдат видяни от всяка част на програмата. Ако една функция бъде декларирана като static, обаче, името й става невидимо извън файла, в който е декларирана.</a:t>
            </a:r>
          </a:p>
        </p:txBody>
      </p:sp>
    </p:spTree>
    <p:extLst>
      <p:ext uri="{BB962C8B-B14F-4D97-AF65-F5344CB8AC3E}">
        <p14:creationId xmlns:p14="http://schemas.microsoft.com/office/powerpoint/2010/main" val="25670590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28468E26-6980-49BB-806D-2AE2883779E5}" type="slidenum">
              <a:rPr lang="bg-BG"/>
              <a:pPr/>
              <a:t>38</a:t>
            </a:fld>
            <a:endParaRPr lang="bg-BG"/>
          </a:p>
        </p:txBody>
      </p:sp>
      <p:sp>
        <p:nvSpPr>
          <p:cNvPr id="174082" name="Rectangle 2"/>
          <p:cNvSpPr>
            <a:spLocks noGrp="1" noChangeArrowheads="1"/>
          </p:cNvSpPr>
          <p:nvPr>
            <p:ph type="title"/>
          </p:nvPr>
        </p:nvSpPr>
        <p:spPr/>
        <p:txBody>
          <a:bodyPr/>
          <a:lstStyle/>
          <a:p>
            <a:r>
              <a:rPr lang="bg-BG"/>
              <a:t>Статични променливи</a:t>
            </a:r>
          </a:p>
        </p:txBody>
      </p:sp>
      <p:sp>
        <p:nvSpPr>
          <p:cNvPr id="174083" name="Rectangle 3"/>
          <p:cNvSpPr>
            <a:spLocks noGrp="1" noChangeArrowheads="1"/>
          </p:cNvSpPr>
          <p:nvPr>
            <p:ph type="body" idx="1"/>
          </p:nvPr>
        </p:nvSpPr>
        <p:spPr/>
        <p:txBody>
          <a:bodyPr/>
          <a:lstStyle/>
          <a:p>
            <a:pPr>
              <a:lnSpc>
                <a:spcPct val="90000"/>
              </a:lnSpc>
            </a:pPr>
            <a:r>
              <a:rPr lang="bg-BG" sz="2500"/>
              <a:t>static декларацията може да се прилага и към вътрешни променливи. Вътрешните static променливи са локални за определената функция, точно както и автоматичните променливи, но за разлика от автоматичните променливи те продължават да съществуват, а не се появяват и не изчезват всеки път, когато функцията бъде активирана. Това означава, че вътрешните static променливи предоставят постоянна част на памет вътре в самата функцията.</a:t>
            </a:r>
          </a:p>
        </p:txBody>
      </p:sp>
    </p:spTree>
    <p:extLst>
      <p:ext uri="{BB962C8B-B14F-4D97-AF65-F5344CB8AC3E}">
        <p14:creationId xmlns:p14="http://schemas.microsoft.com/office/powerpoint/2010/main" val="34757441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dt" sz="half" idx="4294967295"/>
          </p:nvPr>
        </p:nvSpPr>
        <p:spPr>
          <a:xfrm>
            <a:off x="457200" y="6248400"/>
            <a:ext cx="2133600" cy="457200"/>
          </a:xfrm>
          <a:prstGeom prst="rect">
            <a:avLst/>
          </a:prstGeom>
        </p:spPr>
        <p:txBody>
          <a:bodyPr/>
          <a:lstStyle/>
          <a:p>
            <a:r>
              <a:rPr lang="bg-BG"/>
              <a:t>Д. Гоцева</a:t>
            </a:r>
          </a:p>
        </p:txBody>
      </p:sp>
      <p:sp>
        <p:nvSpPr>
          <p:cNvPr id="5" name="Rectangle 9"/>
          <p:cNvSpPr>
            <a:spLocks noGrp="1" noChangeArrowheads="1"/>
          </p:cNvSpPr>
          <p:nvPr>
            <p:ph type="ftr" sz="quarter" idx="4294967295"/>
          </p:nvPr>
        </p:nvSpPr>
        <p:spPr>
          <a:xfrm>
            <a:off x="3124200" y="6248400"/>
            <a:ext cx="2895600" cy="457200"/>
          </a:xfrm>
          <a:prstGeom prst="rect">
            <a:avLst/>
          </a:prstGeom>
        </p:spPr>
        <p:txBody>
          <a:bodyPr/>
          <a:lstStyle/>
          <a:p>
            <a:r>
              <a:rPr lang="bg-BG"/>
              <a:t>ПИК3 - Лекции</a:t>
            </a:r>
          </a:p>
        </p:txBody>
      </p:sp>
      <p:sp>
        <p:nvSpPr>
          <p:cNvPr id="6" name="Rectangle 10"/>
          <p:cNvSpPr>
            <a:spLocks noGrp="1" noChangeArrowheads="1"/>
          </p:cNvSpPr>
          <p:nvPr>
            <p:ph type="sldNum" sz="quarter" idx="4294967295"/>
          </p:nvPr>
        </p:nvSpPr>
        <p:spPr>
          <a:xfrm>
            <a:off x="6553200" y="6248400"/>
            <a:ext cx="2133600" cy="457200"/>
          </a:xfrm>
          <a:prstGeom prst="rect">
            <a:avLst/>
          </a:prstGeom>
        </p:spPr>
        <p:txBody>
          <a:bodyPr/>
          <a:lstStyle/>
          <a:p>
            <a:fld id="{E6A77B51-E372-4272-A7D6-A69C0DAECDE9}" type="slidenum">
              <a:rPr lang="bg-BG"/>
              <a:pPr/>
              <a:t>39</a:t>
            </a:fld>
            <a:endParaRPr lang="bg-BG"/>
          </a:p>
        </p:txBody>
      </p:sp>
      <p:sp>
        <p:nvSpPr>
          <p:cNvPr id="187396" name="Rectangle 4"/>
          <p:cNvSpPr>
            <a:spLocks noGrp="1" noChangeArrowheads="1"/>
          </p:cNvSpPr>
          <p:nvPr>
            <p:ph type="ctrTitle"/>
          </p:nvPr>
        </p:nvSpPr>
        <p:spPr/>
        <p:txBody>
          <a:bodyPr/>
          <a:lstStyle/>
          <a:p>
            <a:r>
              <a:rPr lang="bg-BG"/>
              <a:t>Демо</a:t>
            </a:r>
          </a:p>
        </p:txBody>
      </p:sp>
      <p:sp>
        <p:nvSpPr>
          <p:cNvPr id="187397" name="Rectangle 5"/>
          <p:cNvSpPr>
            <a:spLocks noGrp="1" noChangeArrowheads="1"/>
          </p:cNvSpPr>
          <p:nvPr>
            <p:ph type="subTitle" idx="1"/>
          </p:nvPr>
        </p:nvSpPr>
        <p:spPr/>
        <p:txBody>
          <a:bodyPr/>
          <a:lstStyle/>
          <a:p>
            <a:r>
              <a:rPr lang="bg-BG">
                <a:hlinkClick r:id="rId2" action="ppaction://hlinkfile"/>
              </a:rPr>
              <a:t>EX441.C</a:t>
            </a:r>
            <a:endParaRPr lang="bg-BG"/>
          </a:p>
          <a:p>
            <a:r>
              <a:rPr lang="bg-BG">
                <a:hlinkClick r:id="rId3" action="ppaction://hlinkfile"/>
              </a:rPr>
              <a:t>EX442.C</a:t>
            </a:r>
            <a:endParaRPr lang="bg-BG"/>
          </a:p>
          <a:p>
            <a:r>
              <a:rPr lang="bg-BG">
                <a:hlinkClick r:id="rId4" action="ppaction://hlinkfile"/>
              </a:rPr>
              <a:t>EX443.C</a:t>
            </a:r>
            <a:endParaRPr lang="bg-BG"/>
          </a:p>
        </p:txBody>
      </p:sp>
    </p:spTree>
    <p:extLst>
      <p:ext uri="{BB962C8B-B14F-4D97-AF65-F5344CB8AC3E}">
        <p14:creationId xmlns:p14="http://schemas.microsoft.com/office/powerpoint/2010/main" val="4192595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6147"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6148"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CEAF6D28-36DC-4291-BE59-949688B1BE40}" type="slidenum">
              <a:rPr lang="bg-BG" smtClean="0"/>
              <a:pPr eaLnBrk="1" hangingPunct="1"/>
              <a:t>4</a:t>
            </a:fld>
            <a:endParaRPr lang="bg-BG" smtClean="0"/>
          </a:p>
        </p:txBody>
      </p:sp>
      <p:sp>
        <p:nvSpPr>
          <p:cNvPr id="163842" name="Rectangle 2"/>
          <p:cNvSpPr>
            <a:spLocks noGrp="1" noChangeArrowheads="1"/>
          </p:cNvSpPr>
          <p:nvPr>
            <p:ph type="title"/>
          </p:nvPr>
        </p:nvSpPr>
        <p:spPr/>
        <p:txBody>
          <a:bodyPr/>
          <a:lstStyle/>
          <a:p>
            <a:pPr eaLnBrk="1" hangingPunct="1">
              <a:defRPr/>
            </a:pPr>
            <a:r>
              <a:rPr lang="bg-BG" smtClean="0"/>
              <a:t>Въведение</a:t>
            </a:r>
          </a:p>
        </p:txBody>
      </p:sp>
      <p:sp>
        <p:nvSpPr>
          <p:cNvPr id="6150" name="Rectangle 3"/>
          <p:cNvSpPr>
            <a:spLocks noGrp="1" noChangeArrowheads="1"/>
          </p:cNvSpPr>
          <p:nvPr>
            <p:ph type="body" sz="half" idx="1"/>
          </p:nvPr>
        </p:nvSpPr>
        <p:spPr/>
        <p:txBody>
          <a:bodyPr/>
          <a:lstStyle/>
          <a:p>
            <a:pPr eaLnBrk="1" hangingPunct="1">
              <a:lnSpc>
                <a:spcPct val="80000"/>
              </a:lnSpc>
            </a:pPr>
            <a:r>
              <a:rPr lang="bg-BG" sz="2400" smtClean="0"/>
              <a:t>Стек е </a:t>
            </a:r>
            <a:r>
              <a:rPr lang="bg-BG" sz="2400" i="1" smtClean="0"/>
              <a:t>ограничена структура от данните,</a:t>
            </a:r>
            <a:r>
              <a:rPr lang="bg-BG" sz="2400" smtClean="0"/>
              <a:t> тъй като само 2 операции се извършват върху него. Естеството на </a:t>
            </a:r>
            <a:r>
              <a:rPr lang="en-US" sz="2400" smtClean="0"/>
              <a:t>pop</a:t>
            </a:r>
            <a:r>
              <a:rPr lang="bg-BG" sz="2400" smtClean="0"/>
              <a:t> и </a:t>
            </a:r>
            <a:r>
              <a:rPr lang="en-US" sz="2400" smtClean="0"/>
              <a:t>push</a:t>
            </a:r>
            <a:r>
              <a:rPr lang="bg-BG" sz="2400" smtClean="0"/>
              <a:t> операции означава също, че елементите на стека са в естествен ред. Елементите се премахват от стека в обратен, на реда на тяхното добавяне, ред. </a:t>
            </a:r>
          </a:p>
        </p:txBody>
      </p:sp>
      <p:pic>
        <p:nvPicPr>
          <p:cNvPr id="6151" name="Picture 5" descr="200px-Data_stack"/>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059113" y="3579813"/>
            <a:ext cx="3457575" cy="2489200"/>
          </a:xfr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0943C083-8C9E-4A21-B059-BAA5648C2C20}" type="slidenum">
              <a:rPr lang="bg-BG"/>
              <a:pPr/>
              <a:t>40</a:t>
            </a:fld>
            <a:endParaRPr lang="bg-BG"/>
          </a:p>
        </p:txBody>
      </p:sp>
      <p:sp>
        <p:nvSpPr>
          <p:cNvPr id="175106" name="Rectangle 2"/>
          <p:cNvSpPr>
            <a:spLocks noGrp="1" noChangeArrowheads="1"/>
          </p:cNvSpPr>
          <p:nvPr>
            <p:ph type="title"/>
          </p:nvPr>
        </p:nvSpPr>
        <p:spPr/>
        <p:txBody>
          <a:bodyPr/>
          <a:lstStyle/>
          <a:p>
            <a:r>
              <a:rPr lang="bg-BG"/>
              <a:t>Register променливи</a:t>
            </a:r>
          </a:p>
        </p:txBody>
      </p:sp>
      <p:sp>
        <p:nvSpPr>
          <p:cNvPr id="175107" name="Rectangle 3"/>
          <p:cNvSpPr>
            <a:spLocks noGrp="1" noChangeArrowheads="1"/>
          </p:cNvSpPr>
          <p:nvPr>
            <p:ph type="body" idx="1"/>
          </p:nvPr>
        </p:nvSpPr>
        <p:spPr/>
        <p:txBody>
          <a:bodyPr/>
          <a:lstStyle/>
          <a:p>
            <a:pPr>
              <a:lnSpc>
                <a:spcPct val="80000"/>
              </a:lnSpc>
            </a:pPr>
            <a:r>
              <a:rPr lang="bg-BG" sz="2500"/>
              <a:t>register декларацията съобщава на компилатора, че въпросната променлива ще бъде използвана често. Идеята е register променливите да се поставят в регистъра на машината, което може да доведе до по-малки и по-бързи програми. Компилаторите обаче имат правото да пренебрегнат съвета.</a:t>
            </a:r>
          </a:p>
          <a:p>
            <a:pPr>
              <a:lnSpc>
                <a:spcPct val="80000"/>
              </a:lnSpc>
            </a:pPr>
            <a:r>
              <a:rPr lang="bg-BG" sz="2500"/>
              <a:t>register декларацията изглежда по следния начин:</a:t>
            </a:r>
          </a:p>
          <a:p>
            <a:pPr>
              <a:lnSpc>
                <a:spcPct val="80000"/>
              </a:lnSpc>
              <a:buFont typeface="Wingdings" pitchFamily="2" charset="2"/>
              <a:buNone/>
            </a:pPr>
            <a:r>
              <a:rPr lang="bg-BG" sz="2500">
                <a:solidFill>
                  <a:schemeClr val="folHlink"/>
                </a:solidFill>
              </a:rPr>
              <a:t>register int х;</a:t>
            </a:r>
          </a:p>
          <a:p>
            <a:pPr>
              <a:lnSpc>
                <a:spcPct val="80000"/>
              </a:lnSpc>
              <a:buFont typeface="Wingdings" pitchFamily="2" charset="2"/>
              <a:buNone/>
            </a:pPr>
            <a:r>
              <a:rPr lang="bg-BG" sz="2500">
                <a:solidFill>
                  <a:schemeClr val="folHlink"/>
                </a:solidFill>
              </a:rPr>
              <a:t>register char c;</a:t>
            </a:r>
          </a:p>
        </p:txBody>
      </p:sp>
    </p:spTree>
    <p:extLst>
      <p:ext uri="{BB962C8B-B14F-4D97-AF65-F5344CB8AC3E}">
        <p14:creationId xmlns:p14="http://schemas.microsoft.com/office/powerpoint/2010/main" val="4597256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0E721D81-D3C5-4B3C-926E-1C03DB179DAF}" type="slidenum">
              <a:rPr lang="bg-BG"/>
              <a:pPr/>
              <a:t>41</a:t>
            </a:fld>
            <a:endParaRPr lang="bg-BG"/>
          </a:p>
        </p:txBody>
      </p:sp>
      <p:sp>
        <p:nvSpPr>
          <p:cNvPr id="176130" name="Rectangle 2"/>
          <p:cNvSpPr>
            <a:spLocks noGrp="1" noChangeArrowheads="1"/>
          </p:cNvSpPr>
          <p:nvPr>
            <p:ph type="title"/>
          </p:nvPr>
        </p:nvSpPr>
        <p:spPr/>
        <p:txBody>
          <a:bodyPr/>
          <a:lstStyle/>
          <a:p>
            <a:r>
              <a:rPr lang="bg-BG"/>
              <a:t>Register променливи</a:t>
            </a:r>
          </a:p>
        </p:txBody>
      </p:sp>
      <p:sp>
        <p:nvSpPr>
          <p:cNvPr id="176131" name="Rectangle 3"/>
          <p:cNvSpPr>
            <a:spLocks noGrp="1" noChangeArrowheads="1"/>
          </p:cNvSpPr>
          <p:nvPr>
            <p:ph type="body" idx="1"/>
          </p:nvPr>
        </p:nvSpPr>
        <p:spPr/>
        <p:txBody>
          <a:bodyPr/>
          <a:lstStyle/>
          <a:p>
            <a:r>
              <a:rPr lang="bg-BG" sz="2500"/>
              <a:t>register декларацията може да се прилага само към автоматични променливи и към формални параметри на функция.</a:t>
            </a:r>
          </a:p>
          <a:p>
            <a:r>
              <a:rPr lang="bg-BG" sz="2500"/>
              <a:t>На практика съществуват ограничения, свързани с register променливите, които отразяват реалното положение на хардуера. </a:t>
            </a:r>
          </a:p>
          <a:p>
            <a:pPr lvl="1"/>
            <a:r>
              <a:rPr lang="bg-BG" sz="2100"/>
              <a:t>Само няколко променливи от всяка функция могат да се пазят в регистри и те трябва да са от точно определени типове. </a:t>
            </a:r>
          </a:p>
        </p:txBody>
      </p:sp>
    </p:spTree>
    <p:extLst>
      <p:ext uri="{BB962C8B-B14F-4D97-AF65-F5344CB8AC3E}">
        <p14:creationId xmlns:p14="http://schemas.microsoft.com/office/powerpoint/2010/main" val="20005957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BFE5C076-72AA-432F-B028-3F38A464B19A}" type="slidenum">
              <a:rPr lang="bg-BG"/>
              <a:pPr/>
              <a:t>42</a:t>
            </a:fld>
            <a:endParaRPr lang="bg-BG"/>
          </a:p>
        </p:txBody>
      </p:sp>
      <p:sp>
        <p:nvSpPr>
          <p:cNvPr id="177154" name="Rectangle 2"/>
          <p:cNvSpPr>
            <a:spLocks noGrp="1" noChangeArrowheads="1"/>
          </p:cNvSpPr>
          <p:nvPr>
            <p:ph type="title"/>
          </p:nvPr>
        </p:nvSpPr>
        <p:spPr/>
        <p:txBody>
          <a:bodyPr/>
          <a:lstStyle/>
          <a:p>
            <a:r>
              <a:rPr lang="bg-BG"/>
              <a:t>Register променливи</a:t>
            </a:r>
          </a:p>
        </p:txBody>
      </p:sp>
      <p:sp>
        <p:nvSpPr>
          <p:cNvPr id="177155" name="Rectangle 3"/>
          <p:cNvSpPr>
            <a:spLocks noGrp="1" noChangeArrowheads="1"/>
          </p:cNvSpPr>
          <p:nvPr>
            <p:ph type="body" idx="1"/>
          </p:nvPr>
        </p:nvSpPr>
        <p:spPr/>
        <p:txBody>
          <a:bodyPr/>
          <a:lstStyle/>
          <a:p>
            <a:pPr lvl="1"/>
            <a:r>
              <a:rPr lang="bg-BG" sz="2100"/>
              <a:t>Допълнителните register декларации са напълно безопасни, тъй като думата register се пренебрегва при превишаване на позволеното количество или при неправилни декларации. </a:t>
            </a:r>
          </a:p>
          <a:p>
            <a:pPr lvl="1"/>
            <a:r>
              <a:rPr lang="bg-BG" sz="2100"/>
              <a:t>Освен това не е възможно да вземете адреса на register променлива, независимо дали в действителност променливата е поставена в регистъра. </a:t>
            </a:r>
          </a:p>
          <a:p>
            <a:r>
              <a:rPr lang="bg-BG" sz="2500"/>
              <a:t>Тези специфични ограничения върху броя и типа на register променливите се различават на различните машини.</a:t>
            </a:r>
          </a:p>
        </p:txBody>
      </p:sp>
    </p:spTree>
    <p:extLst>
      <p:ext uri="{BB962C8B-B14F-4D97-AF65-F5344CB8AC3E}">
        <p14:creationId xmlns:p14="http://schemas.microsoft.com/office/powerpoint/2010/main" val="19563742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41572A24-5200-4060-A2C1-ED31D07E27E6}" type="slidenum">
              <a:rPr lang="bg-BG"/>
              <a:pPr/>
              <a:t>43</a:t>
            </a:fld>
            <a:endParaRPr lang="bg-BG"/>
          </a:p>
        </p:txBody>
      </p:sp>
      <p:sp>
        <p:nvSpPr>
          <p:cNvPr id="6146" name="Rectangle 2"/>
          <p:cNvSpPr>
            <a:spLocks noGrp="1" noChangeArrowheads="1"/>
          </p:cNvSpPr>
          <p:nvPr>
            <p:ph type="title"/>
          </p:nvPr>
        </p:nvSpPr>
        <p:spPr/>
        <p:txBody>
          <a:bodyPr/>
          <a:lstStyle/>
          <a:p>
            <a:r>
              <a:rPr lang="bg-BG"/>
              <a:t>Блокова структура</a:t>
            </a:r>
          </a:p>
        </p:txBody>
      </p:sp>
      <p:sp>
        <p:nvSpPr>
          <p:cNvPr id="6147" name="Rectangle 3"/>
          <p:cNvSpPr>
            <a:spLocks noGrp="1" noChangeArrowheads="1"/>
          </p:cNvSpPr>
          <p:nvPr>
            <p:ph type="body" idx="1"/>
          </p:nvPr>
        </p:nvSpPr>
        <p:spPr/>
        <p:txBody>
          <a:bodyPr/>
          <a:lstStyle/>
          <a:p>
            <a:pPr>
              <a:lnSpc>
                <a:spcPct val="80000"/>
              </a:lnSpc>
            </a:pPr>
            <a:r>
              <a:rPr lang="bg-BG" sz="1900"/>
              <a:t>Езикът С не е блоково структуриран език в смисъла, който се влага при Pascal, понеже функциите не могат да се дефинират вътре в други функции.</a:t>
            </a:r>
          </a:p>
          <a:p>
            <a:pPr>
              <a:lnSpc>
                <a:spcPct val="80000"/>
              </a:lnSpc>
            </a:pPr>
            <a:r>
              <a:rPr lang="bg-BG" sz="1900"/>
              <a:t>От друга страна променливите могат да се дефинират вътре във функции в стила на</a:t>
            </a:r>
            <a:r>
              <a:rPr lang="en-US" sz="1900"/>
              <a:t> </a:t>
            </a:r>
            <a:r>
              <a:rPr lang="bg-BG" sz="1900"/>
              <a:t>блоковите структури. Декларациите на променливи (включително инициализацията) могат да</a:t>
            </a:r>
            <a:r>
              <a:rPr lang="en-US" sz="1900"/>
              <a:t> </a:t>
            </a:r>
            <a:r>
              <a:rPr lang="bg-BG" sz="1900"/>
              <a:t>се поставят след всяка лява фигурна скоба, въвеждаща кой да е съставен оператор, а не само</a:t>
            </a:r>
            <a:r>
              <a:rPr lang="en-US" sz="1900"/>
              <a:t> </a:t>
            </a:r>
            <a:r>
              <a:rPr lang="bg-BG" sz="1900"/>
              <a:t>след скобата в началото на функцията. Променливите, декларирани по този начин, скриват</a:t>
            </a:r>
            <a:r>
              <a:rPr lang="en-US" sz="1900"/>
              <a:t> </a:t>
            </a:r>
            <a:r>
              <a:rPr lang="bg-BG" sz="1900"/>
              <a:t>всички идентично именувани променливи в по-външните блокове и продължават да</a:t>
            </a:r>
            <a:r>
              <a:rPr lang="en-US" sz="1900"/>
              <a:t> </a:t>
            </a:r>
            <a:r>
              <a:rPr lang="bg-BG" sz="1900"/>
              <a:t>съществуват до съответстващата дясна фигурна скоба.</a:t>
            </a:r>
          </a:p>
        </p:txBody>
      </p:sp>
    </p:spTree>
    <p:extLst>
      <p:ext uri="{BB962C8B-B14F-4D97-AF65-F5344CB8AC3E}">
        <p14:creationId xmlns:p14="http://schemas.microsoft.com/office/powerpoint/2010/main" val="28585818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4"/>
          <p:cNvSpPr>
            <a:spLocks noGrp="1"/>
          </p:cNvSpPr>
          <p:nvPr>
            <p:ph type="dt" sz="half" idx="10"/>
          </p:nvPr>
        </p:nvSpPr>
        <p:spPr/>
        <p:txBody>
          <a:bodyPr/>
          <a:lstStyle/>
          <a:p>
            <a:r>
              <a:rPr lang="bg-BG"/>
              <a:t>Д. Гоцева</a:t>
            </a:r>
          </a:p>
        </p:txBody>
      </p:sp>
      <p:sp>
        <p:nvSpPr>
          <p:cNvPr id="7" name="Footer Placeholder 5"/>
          <p:cNvSpPr>
            <a:spLocks noGrp="1"/>
          </p:cNvSpPr>
          <p:nvPr>
            <p:ph type="ftr" sz="quarter" idx="11"/>
          </p:nvPr>
        </p:nvSpPr>
        <p:spPr/>
        <p:txBody>
          <a:bodyPr/>
          <a:lstStyle/>
          <a:p>
            <a:r>
              <a:rPr lang="bg-BG"/>
              <a:t>ПИК3 - Лекции</a:t>
            </a:r>
          </a:p>
        </p:txBody>
      </p:sp>
      <p:sp>
        <p:nvSpPr>
          <p:cNvPr id="8" name="Slide Number Placeholder 6"/>
          <p:cNvSpPr>
            <a:spLocks noGrp="1"/>
          </p:cNvSpPr>
          <p:nvPr>
            <p:ph type="sldNum" sz="quarter" idx="12"/>
          </p:nvPr>
        </p:nvSpPr>
        <p:spPr/>
        <p:txBody>
          <a:bodyPr/>
          <a:lstStyle/>
          <a:p>
            <a:fld id="{2087BE31-7B04-4D77-B79F-663C6C32FFE8}" type="slidenum">
              <a:rPr lang="bg-BG"/>
              <a:pPr/>
              <a:t>44</a:t>
            </a:fld>
            <a:endParaRPr lang="bg-BG"/>
          </a:p>
        </p:txBody>
      </p:sp>
      <p:sp>
        <p:nvSpPr>
          <p:cNvPr id="77826" name="Rectangle 2"/>
          <p:cNvSpPr>
            <a:spLocks noGrp="1" noChangeArrowheads="1"/>
          </p:cNvSpPr>
          <p:nvPr>
            <p:ph type="title"/>
          </p:nvPr>
        </p:nvSpPr>
        <p:spPr/>
        <p:txBody>
          <a:bodyPr/>
          <a:lstStyle/>
          <a:p>
            <a:r>
              <a:rPr lang="bg-BG"/>
              <a:t>Блокова структура</a:t>
            </a:r>
          </a:p>
        </p:txBody>
      </p:sp>
      <p:sp>
        <p:nvSpPr>
          <p:cNvPr id="77828" name="Rectangle 4"/>
          <p:cNvSpPr>
            <a:spLocks noGrp="1" noChangeArrowheads="1"/>
          </p:cNvSpPr>
          <p:nvPr>
            <p:ph sz="half" idx="1"/>
          </p:nvPr>
        </p:nvSpPr>
        <p:spPr/>
        <p:txBody>
          <a:bodyPr/>
          <a:lstStyle/>
          <a:p>
            <a:endParaRPr lang="bg-BG" sz="2500"/>
          </a:p>
        </p:txBody>
      </p:sp>
      <p:sp>
        <p:nvSpPr>
          <p:cNvPr id="77829" name="Rectangle 5"/>
          <p:cNvSpPr>
            <a:spLocks noGrp="1" noChangeArrowheads="1"/>
          </p:cNvSpPr>
          <p:nvPr>
            <p:ph type="body" sz="half" idx="2"/>
          </p:nvPr>
        </p:nvSpPr>
        <p:spPr/>
        <p:txBody>
          <a:bodyPr/>
          <a:lstStyle/>
          <a:p>
            <a:pPr>
              <a:lnSpc>
                <a:spcPct val="90000"/>
              </a:lnSpc>
            </a:pPr>
            <a:r>
              <a:rPr lang="bg-BG" sz="1900"/>
              <a:t>областта на действие на променливата i е клонът на "истината" на if оператора; това i няма нищо общо с никое i извън този блок. Автоматична променлива, декларирана и инициализирана в някой блок, се инициализира всеки път, когато се минава през блока, static променлива се инициализира само първия път, когато се мине през блока.</a:t>
            </a:r>
          </a:p>
        </p:txBody>
      </p:sp>
      <p:pic>
        <p:nvPicPr>
          <p:cNvPr id="778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2060575"/>
            <a:ext cx="4033837" cy="168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34917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bg-BG"/>
              <a:t>Д. Гоцева</a:t>
            </a:r>
          </a:p>
        </p:txBody>
      </p:sp>
      <p:sp>
        <p:nvSpPr>
          <p:cNvPr id="6" name="Footer Placeholder 4"/>
          <p:cNvSpPr>
            <a:spLocks noGrp="1"/>
          </p:cNvSpPr>
          <p:nvPr>
            <p:ph type="ftr" sz="quarter" idx="11"/>
          </p:nvPr>
        </p:nvSpPr>
        <p:spPr/>
        <p:txBody>
          <a:bodyPr/>
          <a:lstStyle/>
          <a:p>
            <a:r>
              <a:rPr lang="bg-BG"/>
              <a:t>ПИК3 - Лекции</a:t>
            </a:r>
          </a:p>
        </p:txBody>
      </p:sp>
      <p:sp>
        <p:nvSpPr>
          <p:cNvPr id="7" name="Slide Number Placeholder 5"/>
          <p:cNvSpPr>
            <a:spLocks noGrp="1"/>
          </p:cNvSpPr>
          <p:nvPr>
            <p:ph type="sldNum" sz="quarter" idx="12"/>
          </p:nvPr>
        </p:nvSpPr>
        <p:spPr/>
        <p:txBody>
          <a:bodyPr/>
          <a:lstStyle/>
          <a:p>
            <a:fld id="{B3A2920A-7169-41F5-A814-94394258CB3A}" type="slidenum">
              <a:rPr lang="bg-BG"/>
              <a:pPr/>
              <a:t>45</a:t>
            </a:fld>
            <a:endParaRPr lang="bg-BG"/>
          </a:p>
        </p:txBody>
      </p:sp>
      <p:sp>
        <p:nvSpPr>
          <p:cNvPr id="78850" name="Rectangle 2"/>
          <p:cNvSpPr>
            <a:spLocks noGrp="1" noChangeArrowheads="1"/>
          </p:cNvSpPr>
          <p:nvPr>
            <p:ph type="title"/>
          </p:nvPr>
        </p:nvSpPr>
        <p:spPr/>
        <p:txBody>
          <a:bodyPr/>
          <a:lstStyle/>
          <a:p>
            <a:r>
              <a:rPr lang="bg-BG"/>
              <a:t>Блокова структура</a:t>
            </a:r>
          </a:p>
        </p:txBody>
      </p:sp>
      <p:sp>
        <p:nvSpPr>
          <p:cNvPr id="78851" name="Rectangle 3"/>
          <p:cNvSpPr>
            <a:spLocks noGrp="1" noChangeArrowheads="1"/>
          </p:cNvSpPr>
          <p:nvPr>
            <p:ph type="body" idx="1"/>
          </p:nvPr>
        </p:nvSpPr>
        <p:spPr>
          <a:xfrm>
            <a:off x="1042988" y="1773238"/>
            <a:ext cx="7313612" cy="4114800"/>
          </a:xfrm>
        </p:spPr>
        <p:txBody>
          <a:bodyPr/>
          <a:lstStyle/>
          <a:p>
            <a:r>
              <a:rPr lang="bg-BG" sz="2500"/>
              <a:t>Автоматичните променливи, включително формалните параметри, също скриват външните променливи и функции с идентични на тях имена. </a:t>
            </a:r>
          </a:p>
          <a:p>
            <a:r>
              <a:rPr lang="bg-BG" sz="2500"/>
              <a:t>Във функцията f х се приема за параметър от тип double; извън f х се приема като външна int променлива. Същото важи и за променливата у.</a:t>
            </a:r>
          </a:p>
        </p:txBody>
      </p:sp>
      <p:pic>
        <p:nvPicPr>
          <p:cNvPr id="788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5013325"/>
            <a:ext cx="1400175"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02572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16C21BD7-6229-45CF-97AC-B44DEAB14DE8}" type="slidenum">
              <a:rPr lang="bg-BG"/>
              <a:pPr/>
              <a:t>46</a:t>
            </a:fld>
            <a:endParaRPr lang="bg-BG"/>
          </a:p>
        </p:txBody>
      </p:sp>
      <p:sp>
        <p:nvSpPr>
          <p:cNvPr id="79874" name="Rectangle 2"/>
          <p:cNvSpPr>
            <a:spLocks noGrp="1" noChangeArrowheads="1"/>
          </p:cNvSpPr>
          <p:nvPr>
            <p:ph type="title"/>
          </p:nvPr>
        </p:nvSpPr>
        <p:spPr/>
        <p:txBody>
          <a:bodyPr/>
          <a:lstStyle/>
          <a:p>
            <a:r>
              <a:rPr lang="bg-BG"/>
              <a:t>Блокова структура</a:t>
            </a:r>
          </a:p>
        </p:txBody>
      </p:sp>
      <p:sp>
        <p:nvSpPr>
          <p:cNvPr id="79875" name="Rectangle 3"/>
          <p:cNvSpPr>
            <a:spLocks noGrp="1" noChangeArrowheads="1"/>
          </p:cNvSpPr>
          <p:nvPr>
            <p:ph type="body" idx="1"/>
          </p:nvPr>
        </p:nvSpPr>
        <p:spPr/>
        <p:txBody>
          <a:bodyPr/>
          <a:lstStyle/>
          <a:p>
            <a:r>
              <a:rPr lang="bg-BG"/>
              <a:t>От гледна точка на стила е добре да избягвате употребата на имена на променливи, които скриват имена в някоя външна област; потенциалната възможност да се объркате или да сгрешите е доста голяма.</a:t>
            </a:r>
          </a:p>
        </p:txBody>
      </p:sp>
    </p:spTree>
    <p:extLst>
      <p:ext uri="{BB962C8B-B14F-4D97-AF65-F5344CB8AC3E}">
        <p14:creationId xmlns:p14="http://schemas.microsoft.com/office/powerpoint/2010/main" val="620220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lide Number Placeholder 5"/>
          <p:cNvSpPr>
            <a:spLocks noGrp="1"/>
          </p:cNvSpPr>
          <p:nvPr>
            <p:ph type="sldNum" sz="quarter" idx="12"/>
          </p:nvPr>
        </p:nvSpPr>
        <p:spPr/>
        <p:txBody>
          <a:bodyPr/>
          <a:lstStyle/>
          <a:p>
            <a:fld id="{89E3D79A-38CE-4CE0-808D-DBE7170E39F8}" type="slidenum">
              <a:rPr lang="en-US"/>
              <a:pPr/>
              <a:t>47</a:t>
            </a:fld>
            <a:endParaRPr lang="en-US"/>
          </a:p>
        </p:txBody>
      </p:sp>
      <p:sp>
        <p:nvSpPr>
          <p:cNvPr id="66562" name="Rectangle 2"/>
          <p:cNvSpPr>
            <a:spLocks noGrp="1" noChangeArrowheads="1"/>
          </p:cNvSpPr>
          <p:nvPr>
            <p:ph type="title"/>
          </p:nvPr>
        </p:nvSpPr>
        <p:spPr>
          <a:xfrm>
            <a:off x="685800" y="301625"/>
            <a:ext cx="7772400" cy="966788"/>
          </a:xfrm>
        </p:spPr>
        <p:txBody>
          <a:bodyPr/>
          <a:lstStyle/>
          <a:p>
            <a:r>
              <a:rPr lang="bg-BG" sz="3600"/>
              <a:t>Видимост и време на живот</a:t>
            </a:r>
            <a:endParaRPr lang="en-US" sz="3600"/>
          </a:p>
        </p:txBody>
      </p:sp>
      <p:graphicFrame>
        <p:nvGraphicFramePr>
          <p:cNvPr id="67169" name="Group 609"/>
          <p:cNvGraphicFramePr>
            <a:graphicFrameLocks noGrp="1"/>
          </p:cNvGraphicFramePr>
          <p:nvPr>
            <p:ph idx="1"/>
          </p:nvPr>
        </p:nvGraphicFramePr>
        <p:xfrm>
          <a:off x="755650" y="1341438"/>
          <a:ext cx="7772400" cy="5029200"/>
        </p:xfrm>
        <a:graphic>
          <a:graphicData uri="http://schemas.openxmlformats.org/drawingml/2006/table">
            <a:tbl>
              <a:tblPr/>
              <a:tblGrid>
                <a:gridCol w="1316038"/>
                <a:gridCol w="2489200"/>
                <a:gridCol w="1231900"/>
                <a:gridCol w="1360487"/>
                <a:gridCol w="1374775"/>
              </a:tblGrid>
              <a:tr h="527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dirty="0" smtClean="0">
                          <a:ln>
                            <a:noFill/>
                          </a:ln>
                          <a:solidFill>
                            <a:schemeClr val="tx1"/>
                          </a:solidFill>
                          <a:effectLst/>
                          <a:latin typeface="Times New Roman" pitchFamily="18" charset="0"/>
                          <a:cs typeface="Times New Roman" pitchFamily="18" charset="0"/>
                        </a:rPr>
                        <a:t>Ниво</a:t>
                      </a:r>
                      <a:endParaRPr kumimoji="0" lang="bg-BG"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Елемент</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Клас памет</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Време на живот</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Видимост</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9775">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Външно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Деклариране на променливи</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static</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Глобално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Само в текущия файл</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7050">
                <a:tc vMerge="1">
                  <a:txBody>
                    <a:bodyPr/>
                    <a:lstStyle/>
                    <a:p>
                      <a:endParaRPr lang="bg-BG"/>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Деклариране на променливи</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extern</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Глобално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Във всички файлове</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8188">
                <a:tc vMerge="1">
                  <a:txBody>
                    <a:bodyPr/>
                    <a:lstStyle/>
                    <a:p>
                      <a:endParaRPr lang="bg-BG"/>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dirty="0" smtClean="0">
                          <a:ln>
                            <a:noFill/>
                          </a:ln>
                          <a:solidFill>
                            <a:schemeClr val="tx1"/>
                          </a:solidFill>
                          <a:effectLst/>
                          <a:latin typeface="Times New Roman" pitchFamily="18" charset="0"/>
                          <a:cs typeface="Times New Roman" pitchFamily="18" charset="0"/>
                        </a:rPr>
                        <a:t>Деклариране/дефиниране на функции</a:t>
                      </a:r>
                      <a:endParaRPr kumimoji="0" lang="bg-BG"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static</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Глобално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Само в текущия файл</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8638">
                <a:tc vMerge="1">
                  <a:txBody>
                    <a:bodyPr/>
                    <a:lstStyle/>
                    <a:p>
                      <a:endParaRPr lang="bg-BG"/>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Деклариране/дефиниране на функции</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extern</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Глобално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Във всички файлове</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7050">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Вътрешно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Деклариране/дефиниране на променливи</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extern</a:t>
                      </a: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 или </a:t>
                      </a: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static</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Глобално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 блока</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7050">
                <a:tc vMerge="1">
                  <a:txBody>
                    <a:bodyPr/>
                    <a:lstStyle/>
                    <a:p>
                      <a:endParaRPr lang="bg-BG"/>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Деклариране/дефиниране на променливи</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auto </a:t>
                      </a: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или </a:t>
                      </a: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register</a:t>
                      </a: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Локално</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800" b="0" i="0" u="none" strike="noStrike" cap="none" normalizeH="0" baseline="0" smtClean="0">
                          <a:ln>
                            <a:noFill/>
                          </a:ln>
                          <a:solidFill>
                            <a:schemeClr val="tx1"/>
                          </a:solidFill>
                          <a:effectLst/>
                          <a:latin typeface="Times New Roman" pitchFamily="18" charset="0"/>
                          <a:cs typeface="Times New Roman" pitchFamily="18" charset="0"/>
                        </a:rPr>
                        <a:t>В блока</a:t>
                      </a:r>
                      <a:endParaRPr kumimoji="0" lang="bg-BG"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20128678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dt" sz="half" idx="4294967295"/>
          </p:nvPr>
        </p:nvSpPr>
        <p:spPr>
          <a:xfrm>
            <a:off x="457200" y="6248400"/>
            <a:ext cx="2133600" cy="457200"/>
          </a:xfrm>
          <a:prstGeom prst="rect">
            <a:avLst/>
          </a:prstGeom>
        </p:spPr>
        <p:txBody>
          <a:bodyPr/>
          <a:lstStyle/>
          <a:p>
            <a:r>
              <a:rPr lang="bg-BG"/>
              <a:t>Д. Гоцева</a:t>
            </a:r>
          </a:p>
        </p:txBody>
      </p:sp>
      <p:sp>
        <p:nvSpPr>
          <p:cNvPr id="5" name="Rectangle 9"/>
          <p:cNvSpPr>
            <a:spLocks noGrp="1" noChangeArrowheads="1"/>
          </p:cNvSpPr>
          <p:nvPr>
            <p:ph type="ftr" sz="quarter" idx="4294967295"/>
          </p:nvPr>
        </p:nvSpPr>
        <p:spPr>
          <a:xfrm>
            <a:off x="3124200" y="6248400"/>
            <a:ext cx="2895600" cy="457200"/>
          </a:xfrm>
          <a:prstGeom prst="rect">
            <a:avLst/>
          </a:prstGeom>
        </p:spPr>
        <p:txBody>
          <a:bodyPr/>
          <a:lstStyle/>
          <a:p>
            <a:r>
              <a:rPr lang="bg-BG"/>
              <a:t>ПИК3 - Лекции</a:t>
            </a:r>
          </a:p>
        </p:txBody>
      </p:sp>
      <p:sp>
        <p:nvSpPr>
          <p:cNvPr id="6" name="Rectangle 10"/>
          <p:cNvSpPr>
            <a:spLocks noGrp="1" noChangeArrowheads="1"/>
          </p:cNvSpPr>
          <p:nvPr>
            <p:ph type="sldNum" sz="quarter" idx="4294967295"/>
          </p:nvPr>
        </p:nvSpPr>
        <p:spPr>
          <a:xfrm>
            <a:off x="6553200" y="6248400"/>
            <a:ext cx="2133600" cy="457200"/>
          </a:xfrm>
          <a:prstGeom prst="rect">
            <a:avLst/>
          </a:prstGeom>
        </p:spPr>
        <p:txBody>
          <a:bodyPr/>
          <a:lstStyle/>
          <a:p>
            <a:fld id="{A813CBDA-61DD-4504-9CCB-329332ACF8D8}" type="slidenum">
              <a:rPr lang="bg-BG"/>
              <a:pPr/>
              <a:t>48</a:t>
            </a:fld>
            <a:endParaRPr lang="bg-BG"/>
          </a:p>
        </p:txBody>
      </p:sp>
      <p:sp>
        <p:nvSpPr>
          <p:cNvPr id="112644" name="Rectangle 4"/>
          <p:cNvSpPr>
            <a:spLocks noGrp="1" noChangeArrowheads="1"/>
          </p:cNvSpPr>
          <p:nvPr>
            <p:ph type="ctrTitle"/>
          </p:nvPr>
        </p:nvSpPr>
        <p:spPr/>
        <p:txBody>
          <a:bodyPr/>
          <a:lstStyle/>
          <a:p>
            <a:r>
              <a:rPr lang="bg-BG"/>
              <a:t>Демо</a:t>
            </a:r>
          </a:p>
        </p:txBody>
      </p:sp>
      <p:sp>
        <p:nvSpPr>
          <p:cNvPr id="112645" name="Rectangle 5"/>
          <p:cNvSpPr>
            <a:spLocks noGrp="1" noChangeArrowheads="1"/>
          </p:cNvSpPr>
          <p:nvPr>
            <p:ph type="subTitle" idx="1"/>
          </p:nvPr>
        </p:nvSpPr>
        <p:spPr/>
        <p:txBody>
          <a:bodyPr/>
          <a:lstStyle/>
          <a:p>
            <a:r>
              <a:rPr lang="en-US">
                <a:hlinkClick r:id="rId2" action="ppaction://hlinkfile"/>
              </a:rPr>
              <a:t>EX61.C</a:t>
            </a:r>
            <a:endParaRPr lang="en-US"/>
          </a:p>
        </p:txBody>
      </p:sp>
    </p:spTree>
    <p:extLst>
      <p:ext uri="{BB962C8B-B14F-4D97-AF65-F5344CB8AC3E}">
        <p14:creationId xmlns:p14="http://schemas.microsoft.com/office/powerpoint/2010/main" val="2919702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4"/>
          <p:cNvSpPr>
            <a:spLocks noGrp="1"/>
          </p:cNvSpPr>
          <p:nvPr>
            <p:ph type="dt" sz="half" idx="10"/>
          </p:nvPr>
        </p:nvSpPr>
        <p:spPr/>
        <p:txBody>
          <a:bodyPr/>
          <a:lstStyle/>
          <a:p>
            <a:r>
              <a:rPr lang="bg-BG"/>
              <a:t>Д. Гоцева</a:t>
            </a:r>
          </a:p>
        </p:txBody>
      </p:sp>
      <p:sp>
        <p:nvSpPr>
          <p:cNvPr id="7" name="Footer Placeholder 5"/>
          <p:cNvSpPr>
            <a:spLocks noGrp="1"/>
          </p:cNvSpPr>
          <p:nvPr>
            <p:ph type="ftr" sz="quarter" idx="11"/>
          </p:nvPr>
        </p:nvSpPr>
        <p:spPr/>
        <p:txBody>
          <a:bodyPr/>
          <a:lstStyle/>
          <a:p>
            <a:r>
              <a:rPr lang="bg-BG"/>
              <a:t>ПИК3 - Лекции</a:t>
            </a:r>
          </a:p>
        </p:txBody>
      </p:sp>
      <p:sp>
        <p:nvSpPr>
          <p:cNvPr id="8" name="Slide Number Placeholder 6"/>
          <p:cNvSpPr>
            <a:spLocks noGrp="1"/>
          </p:cNvSpPr>
          <p:nvPr>
            <p:ph type="sldNum" sz="quarter" idx="12"/>
          </p:nvPr>
        </p:nvSpPr>
        <p:spPr/>
        <p:txBody>
          <a:bodyPr/>
          <a:lstStyle/>
          <a:p>
            <a:fld id="{413AF957-A2DA-4E7F-A37E-E5D2F87CBD6C}" type="slidenum">
              <a:rPr lang="bg-BG"/>
              <a:pPr/>
              <a:t>49</a:t>
            </a:fld>
            <a:endParaRPr lang="bg-BG"/>
          </a:p>
        </p:txBody>
      </p:sp>
      <p:sp>
        <p:nvSpPr>
          <p:cNvPr id="80898" name="Rectangle 2"/>
          <p:cNvSpPr>
            <a:spLocks noGrp="1" noChangeArrowheads="1"/>
          </p:cNvSpPr>
          <p:nvPr>
            <p:ph type="title"/>
          </p:nvPr>
        </p:nvSpPr>
        <p:spPr/>
        <p:txBody>
          <a:bodyPr/>
          <a:lstStyle/>
          <a:p>
            <a:r>
              <a:rPr lang="bg-BG"/>
              <a:t>Инициализация</a:t>
            </a:r>
          </a:p>
        </p:txBody>
      </p:sp>
      <p:sp>
        <p:nvSpPr>
          <p:cNvPr id="80899" name="Rectangle 3"/>
          <p:cNvSpPr>
            <a:spLocks noGrp="1" noChangeArrowheads="1"/>
          </p:cNvSpPr>
          <p:nvPr>
            <p:ph type="body" sz="half" idx="1"/>
          </p:nvPr>
        </p:nvSpPr>
        <p:spPr>
          <a:xfrm>
            <a:off x="1370013" y="1827213"/>
            <a:ext cx="7313612" cy="2897187"/>
          </a:xfrm>
        </p:spPr>
        <p:txBody>
          <a:bodyPr/>
          <a:lstStyle/>
          <a:p>
            <a:r>
              <a:rPr lang="bg-BG" sz="2100"/>
              <a:t>Ако липсва ясна инициализация, външните и статичните променливи се инициализират с нули; автоматичните и register променливите имат неопределени начални стойности.</a:t>
            </a:r>
          </a:p>
          <a:p>
            <a:r>
              <a:rPr lang="bg-BG" sz="2100"/>
              <a:t>Скаларните променливи могат да се инициализират, когато се дефинират, като зад името им се постави знак за равенство и израз:</a:t>
            </a:r>
          </a:p>
        </p:txBody>
      </p:sp>
      <p:sp>
        <p:nvSpPr>
          <p:cNvPr id="80900" name="Rectangle 4"/>
          <p:cNvSpPr>
            <a:spLocks noGrp="1" noChangeArrowheads="1"/>
          </p:cNvSpPr>
          <p:nvPr>
            <p:ph sz="half" idx="2"/>
          </p:nvPr>
        </p:nvSpPr>
        <p:spPr/>
        <p:txBody>
          <a:bodyPr/>
          <a:lstStyle/>
          <a:p>
            <a:endParaRPr lang="bg-BG" sz="2500"/>
          </a:p>
        </p:txBody>
      </p:sp>
      <p:pic>
        <p:nvPicPr>
          <p:cNvPr id="8090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4581525"/>
            <a:ext cx="630555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78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717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717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CD54E8E-724A-4F78-9F70-8D1718682060}" type="slidenum">
              <a:rPr lang="bg-BG" smtClean="0"/>
              <a:pPr eaLnBrk="1" hangingPunct="1"/>
              <a:t>5</a:t>
            </a:fld>
            <a:endParaRPr lang="bg-BG" smtClean="0"/>
          </a:p>
        </p:txBody>
      </p:sp>
      <p:sp>
        <p:nvSpPr>
          <p:cNvPr id="165890" name="Rectangle 2"/>
          <p:cNvSpPr>
            <a:spLocks noGrp="1" noChangeArrowheads="1"/>
          </p:cNvSpPr>
          <p:nvPr>
            <p:ph type="title"/>
          </p:nvPr>
        </p:nvSpPr>
        <p:spPr/>
        <p:txBody>
          <a:bodyPr/>
          <a:lstStyle/>
          <a:p>
            <a:pPr eaLnBrk="1" hangingPunct="1">
              <a:defRPr/>
            </a:pPr>
            <a:r>
              <a:rPr lang="bg-BG" smtClean="0"/>
              <a:t>Други операции</a:t>
            </a:r>
          </a:p>
        </p:txBody>
      </p:sp>
      <p:sp>
        <p:nvSpPr>
          <p:cNvPr id="7174" name="Rectangle 3"/>
          <p:cNvSpPr>
            <a:spLocks noGrp="1" noChangeArrowheads="1"/>
          </p:cNvSpPr>
          <p:nvPr>
            <p:ph type="body" idx="1"/>
          </p:nvPr>
        </p:nvSpPr>
        <p:spPr/>
        <p:txBody>
          <a:bodyPr/>
          <a:lstStyle/>
          <a:p>
            <a:pPr eaLnBrk="1" hangingPunct="1"/>
            <a:r>
              <a:rPr lang="bg-BG" sz="2800" smtClean="0"/>
              <a:t>В съвременните компютърни езици, със стек се осъществяват повече операции. </a:t>
            </a:r>
          </a:p>
          <a:p>
            <a:pPr eaLnBrk="1" hangingPunct="1"/>
            <a:r>
              <a:rPr lang="bg-BG" sz="2800" smtClean="0"/>
              <a:t>Някои приложения имат функция, която връща текущия дължина на стека. </a:t>
            </a:r>
          </a:p>
          <a:p>
            <a:pPr eaLnBrk="1" hangingPunct="1"/>
            <a:r>
              <a:rPr lang="bg-BG" sz="2800" smtClean="0"/>
              <a:t>Друг типична операция е помощник </a:t>
            </a:r>
            <a:r>
              <a:rPr lang="en-US" sz="2800" i="1" smtClean="0"/>
              <a:t>top</a:t>
            </a:r>
            <a:r>
              <a:rPr lang="bg-BG" sz="2800" smtClean="0"/>
              <a:t> (известна също като </a:t>
            </a:r>
            <a:r>
              <a:rPr lang="en-US" sz="2800" i="1" smtClean="0"/>
              <a:t>peek</a:t>
            </a:r>
            <a:r>
              <a:rPr lang="bg-BG" sz="2800" i="1" smtClean="0"/>
              <a:t>),</a:t>
            </a:r>
            <a:r>
              <a:rPr lang="bg-BG" sz="2800" smtClean="0"/>
              <a:t> която връща елемента от върха на стека без да го премахва.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D47CBC89-5BC6-43D1-B006-624B005ED8BB}" type="slidenum">
              <a:rPr lang="bg-BG"/>
              <a:pPr/>
              <a:t>50</a:t>
            </a:fld>
            <a:endParaRPr lang="bg-BG"/>
          </a:p>
        </p:txBody>
      </p:sp>
      <p:sp>
        <p:nvSpPr>
          <p:cNvPr id="81922" name="Rectangle 2"/>
          <p:cNvSpPr>
            <a:spLocks noGrp="1" noChangeArrowheads="1"/>
          </p:cNvSpPr>
          <p:nvPr>
            <p:ph type="title"/>
          </p:nvPr>
        </p:nvSpPr>
        <p:spPr/>
        <p:txBody>
          <a:bodyPr/>
          <a:lstStyle/>
          <a:p>
            <a:r>
              <a:rPr lang="bg-BG"/>
              <a:t>Инициализация</a:t>
            </a:r>
          </a:p>
        </p:txBody>
      </p:sp>
      <p:sp>
        <p:nvSpPr>
          <p:cNvPr id="81923" name="Rectangle 3"/>
          <p:cNvSpPr>
            <a:spLocks noGrp="1" noChangeArrowheads="1"/>
          </p:cNvSpPr>
          <p:nvPr>
            <p:ph type="body" idx="1"/>
          </p:nvPr>
        </p:nvSpPr>
        <p:spPr/>
        <p:txBody>
          <a:bodyPr/>
          <a:lstStyle/>
          <a:p>
            <a:pPr>
              <a:lnSpc>
                <a:spcPct val="90000"/>
              </a:lnSpc>
            </a:pPr>
            <a:r>
              <a:rPr lang="bg-BG" sz="2100"/>
              <a:t>При външните и статичните променливи инициализаторът трябва да бъде константен израз; инициализацията се извършва само веднъж, обикновено преди изпълнението на програмата. При автоматичните и register променливи инициализацията се извършва всеки път, когато програмата влезе във функцията или в блока.</a:t>
            </a:r>
          </a:p>
          <a:p>
            <a:pPr>
              <a:lnSpc>
                <a:spcPct val="90000"/>
              </a:lnSpc>
            </a:pPr>
            <a:r>
              <a:rPr lang="bg-BG" sz="2100"/>
              <a:t>При автоматични и register променливи не е задължително инициализаторът да бъде константа: той може да е всеки израз, който съдържа предварително дефинирани стойности, включително извикване на функция. </a:t>
            </a:r>
          </a:p>
        </p:txBody>
      </p:sp>
    </p:spTree>
    <p:extLst>
      <p:ext uri="{BB962C8B-B14F-4D97-AF65-F5344CB8AC3E}">
        <p14:creationId xmlns:p14="http://schemas.microsoft.com/office/powerpoint/2010/main" val="9625463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C350FFA2-2ADE-472C-88A4-C5CE68B98E7B}" type="slidenum">
              <a:rPr lang="bg-BG"/>
              <a:pPr/>
              <a:t>51</a:t>
            </a:fld>
            <a:endParaRPr lang="bg-BG"/>
          </a:p>
        </p:txBody>
      </p:sp>
      <p:sp>
        <p:nvSpPr>
          <p:cNvPr id="92162" name="Rectangle 2"/>
          <p:cNvSpPr>
            <a:spLocks noGrp="1" noChangeArrowheads="1"/>
          </p:cNvSpPr>
          <p:nvPr>
            <p:ph type="title"/>
          </p:nvPr>
        </p:nvSpPr>
        <p:spPr/>
        <p:txBody>
          <a:bodyPr/>
          <a:lstStyle/>
          <a:p>
            <a:r>
              <a:rPr lang="bg-BG"/>
              <a:t>Инициализация</a:t>
            </a:r>
          </a:p>
        </p:txBody>
      </p:sp>
      <p:sp>
        <p:nvSpPr>
          <p:cNvPr id="92163" name="Rectangle 3"/>
          <p:cNvSpPr>
            <a:spLocks noGrp="1" noChangeArrowheads="1"/>
          </p:cNvSpPr>
          <p:nvPr>
            <p:ph type="body" idx="1"/>
          </p:nvPr>
        </p:nvSpPr>
        <p:spPr/>
        <p:txBody>
          <a:bodyPr/>
          <a:lstStyle/>
          <a:p>
            <a:pPr>
              <a:lnSpc>
                <a:spcPct val="90000"/>
              </a:lnSpc>
            </a:pPr>
            <a:r>
              <a:rPr lang="bg-BG" sz="2500"/>
              <a:t>Инициализацията на автоматични променливи представлява по-кратък запис на операторите за присвояване. Кой от двата формата ще решите да използвате, зависи изцяло от вашите предпочитания. В повечето случаи ние използваме отделни оператори за присвояване, тъй като инициализаторите в декларации се виждат по-трудно, а и обикновено са далеч от мястото, където се прилагат.</a:t>
            </a:r>
          </a:p>
        </p:txBody>
      </p:sp>
    </p:spTree>
    <p:extLst>
      <p:ext uri="{BB962C8B-B14F-4D97-AF65-F5344CB8AC3E}">
        <p14:creationId xmlns:p14="http://schemas.microsoft.com/office/powerpoint/2010/main" val="8958291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bg-BG"/>
              <a:t>Д. Гоцева</a:t>
            </a:r>
          </a:p>
        </p:txBody>
      </p:sp>
      <p:sp>
        <p:nvSpPr>
          <p:cNvPr id="6" name="Footer Placeholder 4"/>
          <p:cNvSpPr>
            <a:spLocks noGrp="1"/>
          </p:cNvSpPr>
          <p:nvPr>
            <p:ph type="ftr" sz="quarter" idx="11"/>
          </p:nvPr>
        </p:nvSpPr>
        <p:spPr/>
        <p:txBody>
          <a:bodyPr/>
          <a:lstStyle/>
          <a:p>
            <a:r>
              <a:rPr lang="bg-BG"/>
              <a:t>ПИК3 - Лекции</a:t>
            </a:r>
          </a:p>
        </p:txBody>
      </p:sp>
      <p:sp>
        <p:nvSpPr>
          <p:cNvPr id="7" name="Slide Number Placeholder 5"/>
          <p:cNvSpPr>
            <a:spLocks noGrp="1"/>
          </p:cNvSpPr>
          <p:nvPr>
            <p:ph type="sldNum" sz="quarter" idx="12"/>
          </p:nvPr>
        </p:nvSpPr>
        <p:spPr/>
        <p:txBody>
          <a:bodyPr/>
          <a:lstStyle/>
          <a:p>
            <a:fld id="{3A47A665-F30D-4FC0-A8F1-CF08917D513A}" type="slidenum">
              <a:rPr lang="bg-BG"/>
              <a:pPr/>
              <a:t>52</a:t>
            </a:fld>
            <a:endParaRPr lang="bg-BG"/>
          </a:p>
        </p:txBody>
      </p:sp>
      <p:sp>
        <p:nvSpPr>
          <p:cNvPr id="91138" name="Rectangle 2"/>
          <p:cNvSpPr>
            <a:spLocks noGrp="1" noChangeArrowheads="1"/>
          </p:cNvSpPr>
          <p:nvPr>
            <p:ph type="title"/>
          </p:nvPr>
        </p:nvSpPr>
        <p:spPr/>
        <p:txBody>
          <a:bodyPr/>
          <a:lstStyle/>
          <a:p>
            <a:r>
              <a:rPr lang="bg-BG"/>
              <a:t>Инициализация</a:t>
            </a:r>
          </a:p>
        </p:txBody>
      </p:sp>
      <p:sp>
        <p:nvSpPr>
          <p:cNvPr id="91139" name="Rectangle 3"/>
          <p:cNvSpPr>
            <a:spLocks noGrp="1" noChangeArrowheads="1"/>
          </p:cNvSpPr>
          <p:nvPr>
            <p:ph type="body" idx="1"/>
          </p:nvPr>
        </p:nvSpPr>
        <p:spPr/>
        <p:txBody>
          <a:bodyPr/>
          <a:lstStyle/>
          <a:p>
            <a:r>
              <a:rPr lang="bg-BG" sz="2500"/>
              <a:t>Всеки масив може да бъде инициализиран, като след декларацията му се постави списък от първоначални стойности, затворени във фигурни скоби и разделени помежду си със запетаи. </a:t>
            </a:r>
          </a:p>
          <a:p>
            <a:r>
              <a:rPr lang="bg-BG" sz="2500"/>
              <a:t>Когато размерът на масив не е зададен, компилаторът изчислява дължината му, като преброява инициализаторите. </a:t>
            </a:r>
          </a:p>
        </p:txBody>
      </p:sp>
      <p:pic>
        <p:nvPicPr>
          <p:cNvPr id="9114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5516563"/>
            <a:ext cx="7200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75826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32579A2C-C504-48BE-AAE7-EE49DC3433D3}" type="slidenum">
              <a:rPr lang="bg-BG"/>
              <a:pPr/>
              <a:t>53</a:t>
            </a:fld>
            <a:endParaRPr lang="bg-BG"/>
          </a:p>
        </p:txBody>
      </p:sp>
      <p:sp>
        <p:nvSpPr>
          <p:cNvPr id="90114" name="Rectangle 2"/>
          <p:cNvSpPr>
            <a:spLocks noGrp="1" noChangeArrowheads="1"/>
          </p:cNvSpPr>
          <p:nvPr>
            <p:ph type="title"/>
          </p:nvPr>
        </p:nvSpPr>
        <p:spPr/>
        <p:txBody>
          <a:bodyPr/>
          <a:lstStyle/>
          <a:p>
            <a:r>
              <a:rPr lang="bg-BG"/>
              <a:t>Инициализация</a:t>
            </a:r>
          </a:p>
        </p:txBody>
      </p:sp>
      <p:sp>
        <p:nvSpPr>
          <p:cNvPr id="90115" name="Rectangle 3"/>
          <p:cNvSpPr>
            <a:spLocks noGrp="1" noChangeArrowheads="1"/>
          </p:cNvSpPr>
          <p:nvPr>
            <p:ph type="body" idx="1"/>
          </p:nvPr>
        </p:nvSpPr>
        <p:spPr/>
        <p:txBody>
          <a:bodyPr/>
          <a:lstStyle/>
          <a:p>
            <a:pPr>
              <a:lnSpc>
                <a:spcPct val="80000"/>
              </a:lnSpc>
            </a:pPr>
            <a:r>
              <a:rPr lang="bg-BG" sz="2500"/>
              <a:t>Ако броят на инициализаторите на масив е по-малък от зададения размер, при външните, статичните и автоматичните променливи липсващите елементи приемат стойност нула. </a:t>
            </a:r>
          </a:p>
          <a:p>
            <a:pPr>
              <a:lnSpc>
                <a:spcPct val="80000"/>
              </a:lnSpc>
            </a:pPr>
            <a:r>
              <a:rPr lang="bg-BG" sz="2500"/>
              <a:t>Ако инициализаторите надхвърлят допустимия размер, това се приема за грешка. Няма възможност да зададете повторение на някой инициализатор, нито да инициализирате елемент от средата на масива, без да сте задали предшестващите го стойности.</a:t>
            </a:r>
          </a:p>
        </p:txBody>
      </p:sp>
    </p:spTree>
    <p:extLst>
      <p:ext uri="{BB962C8B-B14F-4D97-AF65-F5344CB8AC3E}">
        <p14:creationId xmlns:p14="http://schemas.microsoft.com/office/powerpoint/2010/main" val="18487262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bg-BG"/>
              <a:t>Д. Гоцева</a:t>
            </a:r>
          </a:p>
        </p:txBody>
      </p:sp>
      <p:sp>
        <p:nvSpPr>
          <p:cNvPr id="5" name="Footer Placeholder 4"/>
          <p:cNvSpPr>
            <a:spLocks noGrp="1"/>
          </p:cNvSpPr>
          <p:nvPr>
            <p:ph type="ftr" sz="quarter" idx="11"/>
          </p:nvPr>
        </p:nvSpPr>
        <p:spPr/>
        <p:txBody>
          <a:bodyPr/>
          <a:lstStyle/>
          <a:p>
            <a:r>
              <a:rPr lang="bg-BG"/>
              <a:t>ПИК3 - Лекции</a:t>
            </a:r>
          </a:p>
        </p:txBody>
      </p:sp>
      <p:sp>
        <p:nvSpPr>
          <p:cNvPr id="6" name="Slide Number Placeholder 5"/>
          <p:cNvSpPr>
            <a:spLocks noGrp="1"/>
          </p:cNvSpPr>
          <p:nvPr>
            <p:ph type="sldNum" sz="quarter" idx="12"/>
          </p:nvPr>
        </p:nvSpPr>
        <p:spPr/>
        <p:txBody>
          <a:bodyPr/>
          <a:lstStyle/>
          <a:p>
            <a:fld id="{C1274C48-9E8E-4631-8293-D06A6BCBE3BE}" type="slidenum">
              <a:rPr lang="bg-BG"/>
              <a:pPr/>
              <a:t>54</a:t>
            </a:fld>
            <a:endParaRPr lang="bg-BG"/>
          </a:p>
        </p:txBody>
      </p:sp>
      <p:sp>
        <p:nvSpPr>
          <p:cNvPr id="98306" name="Rectangle 2"/>
          <p:cNvSpPr>
            <a:spLocks noGrp="1" noChangeArrowheads="1"/>
          </p:cNvSpPr>
          <p:nvPr>
            <p:ph type="title"/>
          </p:nvPr>
        </p:nvSpPr>
        <p:spPr/>
        <p:txBody>
          <a:bodyPr/>
          <a:lstStyle/>
          <a:p>
            <a:r>
              <a:rPr lang="bg-BG"/>
              <a:t>Инициализация</a:t>
            </a:r>
          </a:p>
        </p:txBody>
      </p:sp>
      <p:sp>
        <p:nvSpPr>
          <p:cNvPr id="98307" name="Rectangle 3"/>
          <p:cNvSpPr>
            <a:spLocks noGrp="1" noChangeArrowheads="1"/>
          </p:cNvSpPr>
          <p:nvPr>
            <p:ph type="body" idx="1"/>
          </p:nvPr>
        </p:nvSpPr>
        <p:spPr/>
        <p:txBody>
          <a:bodyPr/>
          <a:lstStyle/>
          <a:p>
            <a:pPr>
              <a:lnSpc>
                <a:spcPct val="90000"/>
              </a:lnSpc>
            </a:pPr>
            <a:r>
              <a:rPr lang="bg-BG" sz="2500"/>
              <a:t>Масивите от символи представляват специален случай на инициализация; можете да използвате низ вместо записа с фигурни скоби и запетаи. </a:t>
            </a:r>
          </a:p>
          <a:p>
            <a:pPr>
              <a:lnSpc>
                <a:spcPct val="90000"/>
              </a:lnSpc>
              <a:buFont typeface="Wingdings" pitchFamily="2" charset="2"/>
              <a:buNone/>
            </a:pPr>
            <a:r>
              <a:rPr lang="bg-BG" sz="2500">
                <a:solidFill>
                  <a:schemeClr val="hlink"/>
                </a:solidFill>
              </a:rPr>
              <a:t>char pattern[] = "ould";</a:t>
            </a:r>
          </a:p>
          <a:p>
            <a:pPr>
              <a:lnSpc>
                <a:spcPct val="90000"/>
              </a:lnSpc>
            </a:pPr>
            <a:r>
              <a:rPr lang="bg-BG" sz="2500"/>
              <a:t>е по-кратък вариант на еквивалентния запис</a:t>
            </a:r>
          </a:p>
          <a:p>
            <a:pPr>
              <a:lnSpc>
                <a:spcPct val="90000"/>
              </a:lnSpc>
              <a:buFont typeface="Wingdings" pitchFamily="2" charset="2"/>
              <a:buNone/>
            </a:pPr>
            <a:r>
              <a:rPr lang="bg-BG" sz="2500">
                <a:solidFill>
                  <a:schemeClr val="accent1"/>
                </a:solidFill>
              </a:rPr>
              <a:t>char pattern [] - { 'о' 'u', 'l', 'd', '\0' };</a:t>
            </a:r>
          </a:p>
          <a:p>
            <a:pPr>
              <a:lnSpc>
                <a:spcPct val="90000"/>
              </a:lnSpc>
            </a:pPr>
            <a:r>
              <a:rPr lang="bg-BG" sz="2500"/>
              <a:t>В този случай размерът на масива е пет (четири символа и краен '\0').</a:t>
            </a:r>
          </a:p>
        </p:txBody>
      </p:sp>
    </p:spTree>
    <p:extLst>
      <p:ext uri="{BB962C8B-B14F-4D97-AF65-F5344CB8AC3E}">
        <p14:creationId xmlns:p14="http://schemas.microsoft.com/office/powerpoint/2010/main" val="307065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819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819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6CC99396-8DC4-48A2-B457-0B223891DA98}" type="slidenum">
              <a:rPr lang="bg-BG" smtClean="0"/>
              <a:pPr eaLnBrk="1" hangingPunct="1"/>
              <a:t>6</a:t>
            </a:fld>
            <a:endParaRPr lang="bg-BG" smtClean="0"/>
          </a:p>
        </p:txBody>
      </p:sp>
      <p:sp>
        <p:nvSpPr>
          <p:cNvPr id="166914" name="Rectangle 2"/>
          <p:cNvSpPr>
            <a:spLocks noGrp="1" noChangeArrowheads="1"/>
          </p:cNvSpPr>
          <p:nvPr>
            <p:ph type="title"/>
          </p:nvPr>
        </p:nvSpPr>
        <p:spPr/>
        <p:txBody>
          <a:bodyPr/>
          <a:lstStyle/>
          <a:p>
            <a:pPr eaLnBrk="1" hangingPunct="1">
              <a:defRPr/>
            </a:pPr>
            <a:r>
              <a:rPr lang="bg-BG" smtClean="0"/>
              <a:t>Software stacks</a:t>
            </a:r>
          </a:p>
        </p:txBody>
      </p:sp>
      <p:sp>
        <p:nvSpPr>
          <p:cNvPr id="8198" name="Rectangle 3"/>
          <p:cNvSpPr>
            <a:spLocks noGrp="1" noChangeArrowheads="1"/>
          </p:cNvSpPr>
          <p:nvPr>
            <p:ph type="body" idx="1"/>
          </p:nvPr>
        </p:nvSpPr>
        <p:spPr/>
        <p:txBody>
          <a:bodyPr/>
          <a:lstStyle/>
          <a:p>
            <a:pPr eaLnBrk="1" hangingPunct="1"/>
            <a:r>
              <a:rPr lang="bg-BG" smtClean="0"/>
              <a:t>В езиците от високо ниво, стек може лесно да се реализира чрез масив или чрез свързан списък . И в двата случая се реализира зададения интерфейс (набор от операции) без значение типа на данните.</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9219"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9220"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A3585B20-7A15-478C-BC46-FE6BD71EE276}" type="slidenum">
              <a:rPr lang="bg-BG" smtClean="0"/>
              <a:pPr eaLnBrk="1" hangingPunct="1"/>
              <a:t>7</a:t>
            </a:fld>
            <a:endParaRPr lang="bg-BG" smtClean="0"/>
          </a:p>
        </p:txBody>
      </p:sp>
      <p:sp>
        <p:nvSpPr>
          <p:cNvPr id="167938" name="Rectangle 2"/>
          <p:cNvSpPr>
            <a:spLocks noGrp="1" noChangeArrowheads="1"/>
          </p:cNvSpPr>
          <p:nvPr>
            <p:ph type="title"/>
          </p:nvPr>
        </p:nvSpPr>
        <p:spPr/>
        <p:txBody>
          <a:bodyPr/>
          <a:lstStyle/>
          <a:p>
            <a:pPr eaLnBrk="1" hangingPunct="1">
              <a:defRPr/>
            </a:pPr>
            <a:r>
              <a:rPr lang="bg-BG" b="1" smtClean="0"/>
              <a:t>Array реализация</a:t>
            </a:r>
          </a:p>
        </p:txBody>
      </p:sp>
      <p:sp>
        <p:nvSpPr>
          <p:cNvPr id="9222" name="Rectangle 4"/>
          <p:cNvSpPr>
            <a:spLocks noGrp="1" noChangeArrowheads="1"/>
          </p:cNvSpPr>
          <p:nvPr>
            <p:ph type="body" sz="half" idx="1"/>
          </p:nvPr>
        </p:nvSpPr>
        <p:spPr>
          <a:xfrm>
            <a:off x="457200" y="1600200"/>
            <a:ext cx="8229600" cy="2981325"/>
          </a:xfrm>
        </p:spPr>
        <p:txBody>
          <a:bodyPr/>
          <a:lstStyle/>
          <a:p>
            <a:pPr eaLnBrk="1" hangingPunct="1">
              <a:lnSpc>
                <a:spcPct val="90000"/>
              </a:lnSpc>
            </a:pPr>
            <a:r>
              <a:rPr lang="bg-BG" sz="2800" b="1" smtClean="0"/>
              <a:t>Реализацията с масив</a:t>
            </a:r>
            <a:r>
              <a:rPr lang="bg-BG" sz="2800" smtClean="0"/>
              <a:t> има за цел да създаде един масив, в който първият елемент е началото на стека.Програмата трябва да следи да не се превишава големината на стека. </a:t>
            </a:r>
            <a:endParaRPr lang="en-US" sz="2800" smtClean="0"/>
          </a:p>
          <a:p>
            <a:pPr eaLnBrk="1" hangingPunct="1">
              <a:lnSpc>
                <a:spcPct val="90000"/>
              </a:lnSpc>
            </a:pPr>
            <a:r>
              <a:rPr lang="bg-BG" sz="2800" smtClean="0"/>
              <a:t>Ефективната реализация на стека с масив е структура с 2 елемента:</a:t>
            </a:r>
          </a:p>
        </p:txBody>
      </p:sp>
      <p:sp>
        <p:nvSpPr>
          <p:cNvPr id="9223" name="Rectangle 6"/>
          <p:cNvSpPr>
            <a:spLocks noGrp="1" noChangeArrowheads="1"/>
          </p:cNvSpPr>
          <p:nvPr>
            <p:ph sz="half" idx="2"/>
          </p:nvPr>
        </p:nvSpPr>
        <p:spPr/>
        <p:txBody>
          <a:bodyPr/>
          <a:lstStyle/>
          <a:p>
            <a:pPr eaLnBrk="1" hangingPunct="1"/>
            <a:endParaRPr lang="bg-BG" sz="2800" smtClean="0"/>
          </a:p>
        </p:txBody>
      </p:sp>
      <p:pic>
        <p:nvPicPr>
          <p:cNvPr id="922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4437063"/>
            <a:ext cx="4679950" cy="154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024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024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7E4CBF3-4F9C-4C09-8A46-C690EDEABCD4}" type="slidenum">
              <a:rPr lang="bg-BG" smtClean="0"/>
              <a:pPr eaLnBrk="1" hangingPunct="1"/>
              <a:t>8</a:t>
            </a:fld>
            <a:endParaRPr lang="bg-BG" smtClean="0"/>
          </a:p>
        </p:txBody>
      </p:sp>
      <p:sp>
        <p:nvSpPr>
          <p:cNvPr id="197636" name="Rectangle 4"/>
          <p:cNvSpPr>
            <a:spLocks noGrp="1" noChangeArrowheads="1"/>
          </p:cNvSpPr>
          <p:nvPr>
            <p:ph type="title"/>
          </p:nvPr>
        </p:nvSpPr>
        <p:spPr/>
        <p:txBody>
          <a:bodyPr/>
          <a:lstStyle/>
          <a:p>
            <a:pPr eaLnBrk="1" hangingPunct="1">
              <a:defRPr/>
            </a:pPr>
            <a:r>
              <a:rPr lang="bg-BG" b="1" smtClean="0"/>
              <a:t>Array реализация</a:t>
            </a:r>
          </a:p>
        </p:txBody>
      </p:sp>
      <p:sp>
        <p:nvSpPr>
          <p:cNvPr id="10246" name="Rectangle 5"/>
          <p:cNvSpPr>
            <a:spLocks noGrp="1" noChangeArrowheads="1"/>
          </p:cNvSpPr>
          <p:nvPr>
            <p:ph idx="1"/>
          </p:nvPr>
        </p:nvSpPr>
        <p:spPr/>
        <p:txBody>
          <a:bodyPr/>
          <a:lstStyle/>
          <a:p>
            <a:pPr eaLnBrk="1" hangingPunct="1"/>
            <a:endParaRPr lang="bg-BG" smtClean="0"/>
          </a:p>
        </p:txBody>
      </p:sp>
      <p:pic>
        <p:nvPicPr>
          <p:cNvPr id="1024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628775"/>
            <a:ext cx="6985000" cy="216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3933825"/>
            <a:ext cx="6553200" cy="197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1267"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1268"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C6015C0F-8536-4BB9-8DC5-2C1287333CF6}" type="slidenum">
              <a:rPr lang="bg-BG" smtClean="0"/>
              <a:pPr eaLnBrk="1" hangingPunct="1"/>
              <a:t>9</a:t>
            </a:fld>
            <a:endParaRPr lang="bg-BG" smtClean="0"/>
          </a:p>
        </p:txBody>
      </p:sp>
      <p:sp>
        <p:nvSpPr>
          <p:cNvPr id="172034" name="Rectangle 2"/>
          <p:cNvSpPr>
            <a:spLocks noGrp="1" noChangeArrowheads="1"/>
          </p:cNvSpPr>
          <p:nvPr>
            <p:ph type="title"/>
          </p:nvPr>
        </p:nvSpPr>
        <p:spPr/>
        <p:txBody>
          <a:bodyPr/>
          <a:lstStyle/>
          <a:p>
            <a:pPr eaLnBrk="1" hangingPunct="1">
              <a:defRPr/>
            </a:pPr>
            <a:r>
              <a:rPr lang="bg-BG" smtClean="0"/>
              <a:t>Hardware stacks</a:t>
            </a:r>
          </a:p>
        </p:txBody>
      </p:sp>
      <p:sp>
        <p:nvSpPr>
          <p:cNvPr id="11270" name="Rectangle 3"/>
          <p:cNvSpPr>
            <a:spLocks noGrp="1" noChangeArrowheads="1"/>
          </p:cNvSpPr>
          <p:nvPr>
            <p:ph type="body" sz="half" idx="1"/>
          </p:nvPr>
        </p:nvSpPr>
        <p:spPr/>
        <p:txBody>
          <a:bodyPr/>
          <a:lstStyle/>
          <a:p>
            <a:pPr eaLnBrk="1" hangingPunct="1"/>
            <a:r>
              <a:rPr lang="bg-BG" sz="2800" smtClean="0"/>
              <a:t>Общото използване на стекове на ниво архитектура е като средство за разпределение и достъп до паметта. </a:t>
            </a:r>
          </a:p>
        </p:txBody>
      </p:sp>
      <p:pic>
        <p:nvPicPr>
          <p:cNvPr id="11271" name="Picture 5" descr="350px-ProgramCallStack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575175" y="1341438"/>
            <a:ext cx="4119563" cy="4895850"/>
          </a:xfrm>
        </p:spPr>
      </p:pic>
    </p:spTree>
  </p:cSld>
  <p:clrMapOvr>
    <a:masterClrMapping/>
  </p:clrMapOvr>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Balloons</Template>
  <TotalTime>1309</TotalTime>
  <Words>3255</Words>
  <Application>Microsoft Office PowerPoint</Application>
  <PresentationFormat>On-screen Show (4:3)</PresentationFormat>
  <Paragraphs>376</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Balloons</vt:lpstr>
      <vt:lpstr>ПИК 2</vt:lpstr>
      <vt:lpstr>Стек</vt:lpstr>
      <vt:lpstr>Въведение</vt:lpstr>
      <vt:lpstr>Въведение</vt:lpstr>
      <vt:lpstr>Други операции</vt:lpstr>
      <vt:lpstr>Software stacks</vt:lpstr>
      <vt:lpstr>Array реализация</vt:lpstr>
      <vt:lpstr>Array реализация</vt:lpstr>
      <vt:lpstr>Hardware stacks</vt:lpstr>
      <vt:lpstr>Основна архитектура на стека</vt:lpstr>
      <vt:lpstr>Основна архитектура на стека</vt:lpstr>
      <vt:lpstr>Основна архитектура на стека</vt:lpstr>
      <vt:lpstr>Хардуерна поддръжка</vt:lpstr>
      <vt:lpstr>Хардуерна поддръжка</vt:lpstr>
      <vt:lpstr>Външни променливи</vt:lpstr>
      <vt:lpstr>Външни променливи</vt:lpstr>
      <vt:lpstr>Външни променливи</vt:lpstr>
      <vt:lpstr>Външни променливи</vt:lpstr>
      <vt:lpstr>Външни променливи</vt:lpstr>
      <vt:lpstr>Външни променливи</vt:lpstr>
      <vt:lpstr>Външни променливи </vt:lpstr>
      <vt:lpstr>Външни променливи</vt:lpstr>
      <vt:lpstr>Външни променливи</vt:lpstr>
      <vt:lpstr>Външни променливи</vt:lpstr>
      <vt:lpstr>Външни променливи</vt:lpstr>
      <vt:lpstr>Правила за областта на действие</vt:lpstr>
      <vt:lpstr>Правила за областта на действие</vt:lpstr>
      <vt:lpstr>Правила за областта на действие</vt:lpstr>
      <vt:lpstr>Правила за областта на действие</vt:lpstr>
      <vt:lpstr>Правила за областта на действие</vt:lpstr>
      <vt:lpstr>Правила за областта на действие</vt:lpstr>
      <vt:lpstr>Заглавни файлове</vt:lpstr>
      <vt:lpstr>Заглавни файлове</vt:lpstr>
      <vt:lpstr>Заглавни файлове</vt:lpstr>
      <vt:lpstr>Заглавни файлове</vt:lpstr>
      <vt:lpstr>Статични променливи</vt:lpstr>
      <vt:lpstr>Статични променливи</vt:lpstr>
      <vt:lpstr>Статични променливи</vt:lpstr>
      <vt:lpstr>Демо</vt:lpstr>
      <vt:lpstr>Register променливи</vt:lpstr>
      <vt:lpstr>Register променливи</vt:lpstr>
      <vt:lpstr>Register променливи</vt:lpstr>
      <vt:lpstr>Блокова структура</vt:lpstr>
      <vt:lpstr>Блокова структура</vt:lpstr>
      <vt:lpstr>Блокова структура</vt:lpstr>
      <vt:lpstr>Блокова структура</vt:lpstr>
      <vt:lpstr>Видимост и време на живот</vt:lpstr>
      <vt:lpstr>Демо</vt:lpstr>
      <vt:lpstr>Инициализация</vt:lpstr>
      <vt:lpstr>Инициализация</vt:lpstr>
      <vt:lpstr>Инициализация</vt:lpstr>
      <vt:lpstr>Инициализация</vt:lpstr>
      <vt:lpstr>Инициализация</vt:lpstr>
      <vt:lpstr>Инициализация</vt:lpstr>
    </vt:vector>
  </TitlesOfParts>
  <Company>Prestigio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ПИК 3</dc:title>
  <dc:creator>dgoceva</dc:creator>
  <cp:lastModifiedBy>USER</cp:lastModifiedBy>
  <cp:revision>128</cp:revision>
  <dcterms:created xsi:type="dcterms:W3CDTF">2008-07-04T10:25:31Z</dcterms:created>
  <dcterms:modified xsi:type="dcterms:W3CDTF">2011-04-26T16:30:10Z</dcterms:modified>
</cp:coreProperties>
</file>