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28"/>
  </p:notesMasterIdLst>
  <p:sldIdLst>
    <p:sldId id="258" r:id="rId2"/>
    <p:sldId id="259" r:id="rId3"/>
    <p:sldId id="343" r:id="rId4"/>
    <p:sldId id="344" r:id="rId5"/>
    <p:sldId id="345" r:id="rId6"/>
    <p:sldId id="346" r:id="rId7"/>
    <p:sldId id="347" r:id="rId8"/>
    <p:sldId id="348" r:id="rId9"/>
    <p:sldId id="349" r:id="rId10"/>
    <p:sldId id="353" r:id="rId11"/>
    <p:sldId id="352" r:id="rId12"/>
    <p:sldId id="351" r:id="rId13"/>
    <p:sldId id="354" r:id="rId14"/>
    <p:sldId id="355" r:id="rId15"/>
    <p:sldId id="356" r:id="rId16"/>
    <p:sldId id="357" r:id="rId17"/>
    <p:sldId id="358" r:id="rId18"/>
    <p:sldId id="359" r:id="rId19"/>
    <p:sldId id="361" r:id="rId20"/>
    <p:sldId id="362" r:id="rId21"/>
    <p:sldId id="364" r:id="rId22"/>
    <p:sldId id="363" r:id="rId23"/>
    <p:sldId id="365" r:id="rId24"/>
    <p:sldId id="366" r:id="rId25"/>
    <p:sldId id="367" r:id="rId26"/>
    <p:sldId id="368" r:id="rId27"/>
  </p:sldIdLst>
  <p:sldSz cx="9144000" cy="6858000" type="screen4x3"/>
  <p:notesSz cx="6858000" cy="9144000"/>
  <p:defaultTextStyle>
    <a:defPPr>
      <a:defRPr lang="bg-BG"/>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60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smtClean="0"/>
            </a:lvl1pPr>
          </a:lstStyle>
          <a:p>
            <a:pPr>
              <a:defRPr/>
            </a:pPr>
            <a:endParaRPr lang="bg-BG"/>
          </a:p>
        </p:txBody>
      </p:sp>
      <p:sp>
        <p:nvSpPr>
          <p:cNvPr id="860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smtClean="0"/>
            </a:lvl1pPr>
          </a:lstStyle>
          <a:p>
            <a:pPr>
              <a:defRPr/>
            </a:pPr>
            <a:endParaRPr lang="bg-BG"/>
          </a:p>
        </p:txBody>
      </p:sp>
      <p:sp>
        <p:nvSpPr>
          <p:cNvPr id="2253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60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bg-BG" noProof="0" smtClean="0"/>
              <a:t>Click to edit Master text styles</a:t>
            </a:r>
          </a:p>
          <a:p>
            <a:pPr lvl="1"/>
            <a:r>
              <a:rPr lang="bg-BG" noProof="0" smtClean="0"/>
              <a:t>Second level</a:t>
            </a:r>
          </a:p>
          <a:p>
            <a:pPr lvl="2"/>
            <a:r>
              <a:rPr lang="bg-BG" noProof="0" smtClean="0"/>
              <a:t>Third level</a:t>
            </a:r>
          </a:p>
          <a:p>
            <a:pPr lvl="3"/>
            <a:r>
              <a:rPr lang="bg-BG" noProof="0" smtClean="0"/>
              <a:t>Fourth level</a:t>
            </a:r>
          </a:p>
          <a:p>
            <a:pPr lvl="4"/>
            <a:r>
              <a:rPr lang="bg-BG" noProof="0" smtClean="0"/>
              <a:t>Fifth level</a:t>
            </a:r>
          </a:p>
        </p:txBody>
      </p:sp>
      <p:sp>
        <p:nvSpPr>
          <p:cNvPr id="860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smtClean="0"/>
            </a:lvl1pPr>
          </a:lstStyle>
          <a:p>
            <a:pPr>
              <a:defRPr/>
            </a:pPr>
            <a:endParaRPr lang="bg-BG"/>
          </a:p>
        </p:txBody>
      </p:sp>
      <p:sp>
        <p:nvSpPr>
          <p:cNvPr id="860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smtClean="0"/>
            </a:lvl1pPr>
          </a:lstStyle>
          <a:p>
            <a:pPr>
              <a:defRPr/>
            </a:pPr>
            <a:fld id="{2473155B-9103-4F16-9257-4219BBC360AF}" type="slidenum">
              <a:rPr lang="bg-BG"/>
              <a:pPr>
                <a:defRPr/>
              </a:pPr>
              <a:t>‹#›</a:t>
            </a:fld>
            <a:endParaRPr lang="bg-BG"/>
          </a:p>
        </p:txBody>
      </p:sp>
    </p:spTree>
    <p:extLst>
      <p:ext uri="{BB962C8B-B14F-4D97-AF65-F5344CB8AC3E}">
        <p14:creationId xmlns:p14="http://schemas.microsoft.com/office/powerpoint/2010/main" val="27957658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bg-BG" sz="2400" b="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sz="2400" b="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sz="2400" b="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sz="2400" b="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sz="2400" b="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sz="2400" b="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sz="2400" b="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sz="2400" b="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sz="2400" b="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sz="2400" b="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sz="2400" b="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sz="2400" b="0">
                  <a:latin typeface="Times New Roman" pitchFamily="18" charset="0"/>
                </a:endParaRPr>
              </a:p>
            </p:txBody>
          </p:sp>
        </p:grpSp>
      </p:grpSp>
      <p:sp>
        <p:nvSpPr>
          <p:cNvPr id="193555"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pPr lvl="0"/>
            <a:r>
              <a:rPr lang="bg-BG" noProof="0" smtClean="0"/>
              <a:t>Click to edit Master title style</a:t>
            </a:r>
          </a:p>
        </p:txBody>
      </p:sp>
      <p:sp>
        <p:nvSpPr>
          <p:cNvPr id="193556"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pPr lvl="0"/>
            <a:r>
              <a:rPr lang="bg-BG" noProof="0" smtClean="0"/>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smtClean="0"/>
            </a:lvl1pPr>
          </a:lstStyle>
          <a:p>
            <a:pPr>
              <a:defRPr/>
            </a:pPr>
            <a:r>
              <a:rPr lang="bg-BG"/>
              <a:t>Д. Гоцева</a:t>
            </a:r>
          </a:p>
        </p:txBody>
      </p:sp>
      <p:sp>
        <p:nvSpPr>
          <p:cNvPr id="19" name="Rectangle 17"/>
          <p:cNvSpPr>
            <a:spLocks noGrp="1" noChangeArrowheads="1"/>
          </p:cNvSpPr>
          <p:nvPr>
            <p:ph type="ftr" sz="quarter" idx="11"/>
          </p:nvPr>
        </p:nvSpPr>
        <p:spPr/>
        <p:txBody>
          <a:bodyPr/>
          <a:lstStyle>
            <a:lvl1pPr>
              <a:defRPr smtClean="0"/>
            </a:lvl1pPr>
          </a:lstStyle>
          <a:p>
            <a:pPr>
              <a:defRPr/>
            </a:pPr>
            <a:r>
              <a:rPr lang="bg-BG"/>
              <a:t>ПИК2 - Лекции</a:t>
            </a:r>
          </a:p>
        </p:txBody>
      </p:sp>
      <p:sp>
        <p:nvSpPr>
          <p:cNvPr id="20" name="Rectangle 18"/>
          <p:cNvSpPr>
            <a:spLocks noGrp="1" noChangeArrowheads="1"/>
          </p:cNvSpPr>
          <p:nvPr>
            <p:ph type="sldNum" sz="quarter" idx="12"/>
          </p:nvPr>
        </p:nvSpPr>
        <p:spPr/>
        <p:txBody>
          <a:bodyPr/>
          <a:lstStyle>
            <a:lvl1pPr>
              <a:defRPr smtClean="0"/>
            </a:lvl1pPr>
          </a:lstStyle>
          <a:p>
            <a:pPr>
              <a:defRPr/>
            </a:pPr>
            <a:fld id="{614C1BD9-0E7F-4FA9-9FBE-53432A319F77}" type="slidenum">
              <a:rPr lang="bg-BG"/>
              <a:pPr>
                <a:defRPr/>
              </a:pPr>
              <a:t>‹#›</a:t>
            </a:fld>
            <a:endParaRPr lang="bg-BG"/>
          </a:p>
        </p:txBody>
      </p:sp>
    </p:spTree>
    <p:extLst>
      <p:ext uri="{BB962C8B-B14F-4D97-AF65-F5344CB8AC3E}">
        <p14:creationId xmlns:p14="http://schemas.microsoft.com/office/powerpoint/2010/main" val="3982732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2"/>
          <p:cNvSpPr>
            <a:spLocks noGrp="1" noChangeArrowheads="1"/>
          </p:cNvSpPr>
          <p:nvPr>
            <p:ph type="ftr" sz="quarter" idx="10"/>
          </p:nvPr>
        </p:nvSpPr>
        <p:spPr>
          <a:ln/>
        </p:spPr>
        <p:txBody>
          <a:bodyPr/>
          <a:lstStyle>
            <a:lvl1pPr>
              <a:defRPr/>
            </a:lvl1pPr>
          </a:lstStyle>
          <a:p>
            <a:pPr>
              <a:defRPr/>
            </a:pPr>
            <a:r>
              <a:rPr lang="bg-BG"/>
              <a:t>ПИК2 - Лекции</a:t>
            </a:r>
          </a:p>
        </p:txBody>
      </p:sp>
      <p:sp>
        <p:nvSpPr>
          <p:cNvPr id="5" name="Rectangle 3"/>
          <p:cNvSpPr>
            <a:spLocks noGrp="1" noChangeArrowheads="1"/>
          </p:cNvSpPr>
          <p:nvPr>
            <p:ph type="sldNum" sz="quarter" idx="11"/>
          </p:nvPr>
        </p:nvSpPr>
        <p:spPr>
          <a:ln/>
        </p:spPr>
        <p:txBody>
          <a:bodyPr/>
          <a:lstStyle>
            <a:lvl1pPr>
              <a:defRPr/>
            </a:lvl1pPr>
          </a:lstStyle>
          <a:p>
            <a:pPr>
              <a:defRPr/>
            </a:pPr>
            <a:fld id="{CBCFF6B7-3D9A-47E8-9A15-9A5E1BA5B754}" type="slidenum">
              <a:rPr lang="bg-BG"/>
              <a:pPr>
                <a:defRPr/>
              </a:pPr>
              <a:t>‹#›</a:t>
            </a:fld>
            <a:endParaRPr lang="bg-BG"/>
          </a:p>
        </p:txBody>
      </p:sp>
      <p:sp>
        <p:nvSpPr>
          <p:cNvPr id="6" name="Rectangle 16"/>
          <p:cNvSpPr>
            <a:spLocks noGrp="1" noChangeArrowheads="1"/>
          </p:cNvSpPr>
          <p:nvPr>
            <p:ph type="dt" sz="half" idx="12"/>
          </p:nvPr>
        </p:nvSpPr>
        <p:spPr>
          <a:ln/>
        </p:spPr>
        <p:txBody>
          <a:bodyPr/>
          <a:lstStyle>
            <a:lvl1pPr>
              <a:defRPr/>
            </a:lvl1pPr>
          </a:lstStyle>
          <a:p>
            <a:pPr>
              <a:defRPr/>
            </a:pPr>
            <a:r>
              <a:rPr lang="bg-BG"/>
              <a:t>Д. Гоцева</a:t>
            </a:r>
          </a:p>
        </p:txBody>
      </p:sp>
    </p:spTree>
    <p:extLst>
      <p:ext uri="{BB962C8B-B14F-4D97-AF65-F5344CB8AC3E}">
        <p14:creationId xmlns:p14="http://schemas.microsoft.com/office/powerpoint/2010/main" val="1041813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bg-BG"/>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2"/>
          <p:cNvSpPr>
            <a:spLocks noGrp="1" noChangeArrowheads="1"/>
          </p:cNvSpPr>
          <p:nvPr>
            <p:ph type="ftr" sz="quarter" idx="10"/>
          </p:nvPr>
        </p:nvSpPr>
        <p:spPr>
          <a:ln/>
        </p:spPr>
        <p:txBody>
          <a:bodyPr/>
          <a:lstStyle>
            <a:lvl1pPr>
              <a:defRPr/>
            </a:lvl1pPr>
          </a:lstStyle>
          <a:p>
            <a:pPr>
              <a:defRPr/>
            </a:pPr>
            <a:r>
              <a:rPr lang="bg-BG"/>
              <a:t>ПИК2 - Лекции</a:t>
            </a:r>
          </a:p>
        </p:txBody>
      </p:sp>
      <p:sp>
        <p:nvSpPr>
          <p:cNvPr id="5" name="Rectangle 3"/>
          <p:cNvSpPr>
            <a:spLocks noGrp="1" noChangeArrowheads="1"/>
          </p:cNvSpPr>
          <p:nvPr>
            <p:ph type="sldNum" sz="quarter" idx="11"/>
          </p:nvPr>
        </p:nvSpPr>
        <p:spPr>
          <a:ln/>
        </p:spPr>
        <p:txBody>
          <a:bodyPr/>
          <a:lstStyle>
            <a:lvl1pPr>
              <a:defRPr/>
            </a:lvl1pPr>
          </a:lstStyle>
          <a:p>
            <a:pPr>
              <a:defRPr/>
            </a:pPr>
            <a:fld id="{54211862-1967-42AB-B914-55156D4A8C90}" type="slidenum">
              <a:rPr lang="bg-BG"/>
              <a:pPr>
                <a:defRPr/>
              </a:pPr>
              <a:t>‹#›</a:t>
            </a:fld>
            <a:endParaRPr lang="bg-BG"/>
          </a:p>
        </p:txBody>
      </p:sp>
      <p:sp>
        <p:nvSpPr>
          <p:cNvPr id="6" name="Rectangle 16"/>
          <p:cNvSpPr>
            <a:spLocks noGrp="1" noChangeArrowheads="1"/>
          </p:cNvSpPr>
          <p:nvPr>
            <p:ph type="dt" sz="half" idx="12"/>
          </p:nvPr>
        </p:nvSpPr>
        <p:spPr>
          <a:ln/>
        </p:spPr>
        <p:txBody>
          <a:bodyPr/>
          <a:lstStyle>
            <a:lvl1pPr>
              <a:defRPr/>
            </a:lvl1pPr>
          </a:lstStyle>
          <a:p>
            <a:pPr>
              <a:defRPr/>
            </a:pPr>
            <a:r>
              <a:rPr lang="bg-BG"/>
              <a:t>Д. Гоцева</a:t>
            </a:r>
          </a:p>
        </p:txBody>
      </p:sp>
    </p:spTree>
    <p:extLst>
      <p:ext uri="{BB962C8B-B14F-4D97-AF65-F5344CB8AC3E}">
        <p14:creationId xmlns:p14="http://schemas.microsoft.com/office/powerpoint/2010/main" val="23700471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457200"/>
            <a:ext cx="82296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3" name="Rectangle 2"/>
          <p:cNvSpPr>
            <a:spLocks noGrp="1" noChangeArrowheads="1"/>
          </p:cNvSpPr>
          <p:nvPr>
            <p:ph type="ftr" sz="quarter" idx="10"/>
          </p:nvPr>
        </p:nvSpPr>
        <p:spPr>
          <a:ln/>
        </p:spPr>
        <p:txBody>
          <a:bodyPr/>
          <a:lstStyle>
            <a:lvl1pPr>
              <a:defRPr/>
            </a:lvl1pPr>
          </a:lstStyle>
          <a:p>
            <a:pPr>
              <a:defRPr/>
            </a:pPr>
            <a:r>
              <a:rPr lang="bg-BG"/>
              <a:t>ПИК2 - Лекции</a:t>
            </a:r>
          </a:p>
        </p:txBody>
      </p:sp>
      <p:sp>
        <p:nvSpPr>
          <p:cNvPr id="4" name="Rectangle 3"/>
          <p:cNvSpPr>
            <a:spLocks noGrp="1" noChangeArrowheads="1"/>
          </p:cNvSpPr>
          <p:nvPr>
            <p:ph type="sldNum" sz="quarter" idx="11"/>
          </p:nvPr>
        </p:nvSpPr>
        <p:spPr>
          <a:ln/>
        </p:spPr>
        <p:txBody>
          <a:bodyPr/>
          <a:lstStyle>
            <a:lvl1pPr>
              <a:defRPr/>
            </a:lvl1pPr>
          </a:lstStyle>
          <a:p>
            <a:pPr>
              <a:defRPr/>
            </a:pPr>
            <a:fld id="{6CABD686-6D95-47BB-BBA3-8A57862F3556}" type="slidenum">
              <a:rPr lang="bg-BG"/>
              <a:pPr>
                <a:defRPr/>
              </a:pPr>
              <a:t>‹#›</a:t>
            </a:fld>
            <a:endParaRPr lang="bg-BG"/>
          </a:p>
        </p:txBody>
      </p:sp>
      <p:sp>
        <p:nvSpPr>
          <p:cNvPr id="5" name="Rectangle 16"/>
          <p:cNvSpPr>
            <a:spLocks noGrp="1" noChangeArrowheads="1"/>
          </p:cNvSpPr>
          <p:nvPr>
            <p:ph type="dt" sz="half" idx="12"/>
          </p:nvPr>
        </p:nvSpPr>
        <p:spPr>
          <a:ln/>
        </p:spPr>
        <p:txBody>
          <a:bodyPr/>
          <a:lstStyle>
            <a:lvl1pPr>
              <a:defRPr/>
            </a:lvl1pPr>
          </a:lstStyle>
          <a:p>
            <a:pPr>
              <a:defRPr/>
            </a:pPr>
            <a:r>
              <a:rPr lang="bg-BG"/>
              <a:t>Д. Гоцева</a:t>
            </a:r>
          </a:p>
        </p:txBody>
      </p:sp>
    </p:spTree>
    <p:extLst>
      <p:ext uri="{BB962C8B-B14F-4D97-AF65-F5344CB8AC3E}">
        <p14:creationId xmlns:p14="http://schemas.microsoft.com/office/powerpoint/2010/main" val="8486019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bg-BG"/>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4648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Rectangle 2"/>
          <p:cNvSpPr>
            <a:spLocks noGrp="1" noChangeArrowheads="1"/>
          </p:cNvSpPr>
          <p:nvPr>
            <p:ph type="ftr" sz="quarter" idx="10"/>
          </p:nvPr>
        </p:nvSpPr>
        <p:spPr>
          <a:ln/>
        </p:spPr>
        <p:txBody>
          <a:bodyPr/>
          <a:lstStyle>
            <a:lvl1pPr>
              <a:defRPr/>
            </a:lvl1pPr>
          </a:lstStyle>
          <a:p>
            <a:pPr>
              <a:defRPr/>
            </a:pPr>
            <a:r>
              <a:rPr lang="bg-BG"/>
              <a:t>ПИК2 - Лекции</a:t>
            </a:r>
          </a:p>
        </p:txBody>
      </p:sp>
      <p:sp>
        <p:nvSpPr>
          <p:cNvPr id="6" name="Rectangle 3"/>
          <p:cNvSpPr>
            <a:spLocks noGrp="1" noChangeArrowheads="1"/>
          </p:cNvSpPr>
          <p:nvPr>
            <p:ph type="sldNum" sz="quarter" idx="11"/>
          </p:nvPr>
        </p:nvSpPr>
        <p:spPr>
          <a:ln/>
        </p:spPr>
        <p:txBody>
          <a:bodyPr/>
          <a:lstStyle>
            <a:lvl1pPr>
              <a:defRPr/>
            </a:lvl1pPr>
          </a:lstStyle>
          <a:p>
            <a:pPr>
              <a:defRPr/>
            </a:pPr>
            <a:fld id="{220D4D23-4EE8-4276-8727-7D8D06D157D4}" type="slidenum">
              <a:rPr lang="bg-BG"/>
              <a:pPr>
                <a:defRPr/>
              </a:pPr>
              <a:t>‹#›</a:t>
            </a:fld>
            <a:endParaRPr lang="bg-BG"/>
          </a:p>
        </p:txBody>
      </p:sp>
      <p:sp>
        <p:nvSpPr>
          <p:cNvPr id="7" name="Rectangle 16"/>
          <p:cNvSpPr>
            <a:spLocks noGrp="1" noChangeArrowheads="1"/>
          </p:cNvSpPr>
          <p:nvPr>
            <p:ph type="dt" sz="half" idx="12"/>
          </p:nvPr>
        </p:nvSpPr>
        <p:spPr>
          <a:ln/>
        </p:spPr>
        <p:txBody>
          <a:bodyPr/>
          <a:lstStyle>
            <a:lvl1pPr>
              <a:defRPr/>
            </a:lvl1pPr>
          </a:lstStyle>
          <a:p>
            <a:pPr>
              <a:defRPr/>
            </a:pPr>
            <a:r>
              <a:rPr lang="bg-BG"/>
              <a:t>Д. Гоцева</a:t>
            </a:r>
          </a:p>
        </p:txBody>
      </p:sp>
    </p:spTree>
    <p:extLst>
      <p:ext uri="{BB962C8B-B14F-4D97-AF65-F5344CB8AC3E}">
        <p14:creationId xmlns:p14="http://schemas.microsoft.com/office/powerpoint/2010/main" val="3708083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2"/>
          <p:cNvSpPr>
            <a:spLocks noGrp="1" noChangeArrowheads="1"/>
          </p:cNvSpPr>
          <p:nvPr>
            <p:ph type="ftr" sz="quarter" idx="10"/>
          </p:nvPr>
        </p:nvSpPr>
        <p:spPr>
          <a:ln/>
        </p:spPr>
        <p:txBody>
          <a:bodyPr/>
          <a:lstStyle>
            <a:lvl1pPr>
              <a:defRPr/>
            </a:lvl1pPr>
          </a:lstStyle>
          <a:p>
            <a:pPr>
              <a:defRPr/>
            </a:pPr>
            <a:r>
              <a:rPr lang="bg-BG"/>
              <a:t>ПИК2 - Лекции</a:t>
            </a:r>
          </a:p>
        </p:txBody>
      </p:sp>
      <p:sp>
        <p:nvSpPr>
          <p:cNvPr id="5" name="Rectangle 3"/>
          <p:cNvSpPr>
            <a:spLocks noGrp="1" noChangeArrowheads="1"/>
          </p:cNvSpPr>
          <p:nvPr>
            <p:ph type="sldNum" sz="quarter" idx="11"/>
          </p:nvPr>
        </p:nvSpPr>
        <p:spPr>
          <a:ln/>
        </p:spPr>
        <p:txBody>
          <a:bodyPr/>
          <a:lstStyle>
            <a:lvl1pPr>
              <a:defRPr/>
            </a:lvl1pPr>
          </a:lstStyle>
          <a:p>
            <a:pPr>
              <a:defRPr/>
            </a:pPr>
            <a:fld id="{740AA6D7-0081-4C20-AC80-5E4E4AD104FD}" type="slidenum">
              <a:rPr lang="bg-BG"/>
              <a:pPr>
                <a:defRPr/>
              </a:pPr>
              <a:t>‹#›</a:t>
            </a:fld>
            <a:endParaRPr lang="bg-BG"/>
          </a:p>
        </p:txBody>
      </p:sp>
      <p:sp>
        <p:nvSpPr>
          <p:cNvPr id="6" name="Rectangle 16"/>
          <p:cNvSpPr>
            <a:spLocks noGrp="1" noChangeArrowheads="1"/>
          </p:cNvSpPr>
          <p:nvPr>
            <p:ph type="dt" sz="half" idx="12"/>
          </p:nvPr>
        </p:nvSpPr>
        <p:spPr>
          <a:ln/>
        </p:spPr>
        <p:txBody>
          <a:bodyPr/>
          <a:lstStyle>
            <a:lvl1pPr>
              <a:defRPr/>
            </a:lvl1pPr>
          </a:lstStyle>
          <a:p>
            <a:pPr>
              <a:defRPr/>
            </a:pPr>
            <a:r>
              <a:rPr lang="bg-BG"/>
              <a:t>Д. Гоцева</a:t>
            </a:r>
          </a:p>
        </p:txBody>
      </p:sp>
    </p:spTree>
    <p:extLst>
      <p:ext uri="{BB962C8B-B14F-4D97-AF65-F5344CB8AC3E}">
        <p14:creationId xmlns:p14="http://schemas.microsoft.com/office/powerpoint/2010/main" val="724299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bg-B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r>
              <a:rPr lang="bg-BG"/>
              <a:t>ПИК2 - Лекции</a:t>
            </a:r>
          </a:p>
        </p:txBody>
      </p:sp>
      <p:sp>
        <p:nvSpPr>
          <p:cNvPr id="5" name="Rectangle 3"/>
          <p:cNvSpPr>
            <a:spLocks noGrp="1" noChangeArrowheads="1"/>
          </p:cNvSpPr>
          <p:nvPr>
            <p:ph type="sldNum" sz="quarter" idx="11"/>
          </p:nvPr>
        </p:nvSpPr>
        <p:spPr>
          <a:ln/>
        </p:spPr>
        <p:txBody>
          <a:bodyPr/>
          <a:lstStyle>
            <a:lvl1pPr>
              <a:defRPr/>
            </a:lvl1pPr>
          </a:lstStyle>
          <a:p>
            <a:pPr>
              <a:defRPr/>
            </a:pPr>
            <a:fld id="{C3DB96B4-DBFF-45FE-9C33-8C1B5D3CFCBF}" type="slidenum">
              <a:rPr lang="bg-BG"/>
              <a:pPr>
                <a:defRPr/>
              </a:pPr>
              <a:t>‹#›</a:t>
            </a:fld>
            <a:endParaRPr lang="bg-BG"/>
          </a:p>
        </p:txBody>
      </p:sp>
      <p:sp>
        <p:nvSpPr>
          <p:cNvPr id="6" name="Rectangle 16"/>
          <p:cNvSpPr>
            <a:spLocks noGrp="1" noChangeArrowheads="1"/>
          </p:cNvSpPr>
          <p:nvPr>
            <p:ph type="dt" sz="half" idx="12"/>
          </p:nvPr>
        </p:nvSpPr>
        <p:spPr>
          <a:ln/>
        </p:spPr>
        <p:txBody>
          <a:bodyPr/>
          <a:lstStyle>
            <a:lvl1pPr>
              <a:defRPr/>
            </a:lvl1pPr>
          </a:lstStyle>
          <a:p>
            <a:pPr>
              <a:defRPr/>
            </a:pPr>
            <a:r>
              <a:rPr lang="bg-BG"/>
              <a:t>Д. Гоцева</a:t>
            </a:r>
          </a:p>
        </p:txBody>
      </p:sp>
    </p:spTree>
    <p:extLst>
      <p:ext uri="{BB962C8B-B14F-4D97-AF65-F5344CB8AC3E}">
        <p14:creationId xmlns:p14="http://schemas.microsoft.com/office/powerpoint/2010/main" val="2574904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Rectangle 2"/>
          <p:cNvSpPr>
            <a:spLocks noGrp="1" noChangeArrowheads="1"/>
          </p:cNvSpPr>
          <p:nvPr>
            <p:ph type="ftr" sz="quarter" idx="10"/>
          </p:nvPr>
        </p:nvSpPr>
        <p:spPr>
          <a:ln/>
        </p:spPr>
        <p:txBody>
          <a:bodyPr/>
          <a:lstStyle>
            <a:lvl1pPr>
              <a:defRPr/>
            </a:lvl1pPr>
          </a:lstStyle>
          <a:p>
            <a:pPr>
              <a:defRPr/>
            </a:pPr>
            <a:r>
              <a:rPr lang="bg-BG"/>
              <a:t>ПИК2 - Лекции</a:t>
            </a:r>
          </a:p>
        </p:txBody>
      </p:sp>
      <p:sp>
        <p:nvSpPr>
          <p:cNvPr id="6" name="Rectangle 3"/>
          <p:cNvSpPr>
            <a:spLocks noGrp="1" noChangeArrowheads="1"/>
          </p:cNvSpPr>
          <p:nvPr>
            <p:ph type="sldNum" sz="quarter" idx="11"/>
          </p:nvPr>
        </p:nvSpPr>
        <p:spPr>
          <a:ln/>
        </p:spPr>
        <p:txBody>
          <a:bodyPr/>
          <a:lstStyle>
            <a:lvl1pPr>
              <a:defRPr/>
            </a:lvl1pPr>
          </a:lstStyle>
          <a:p>
            <a:pPr>
              <a:defRPr/>
            </a:pPr>
            <a:fld id="{BB6B0101-B71D-48DA-B29D-E1456838C2C8}" type="slidenum">
              <a:rPr lang="bg-BG"/>
              <a:pPr>
                <a:defRPr/>
              </a:pPr>
              <a:t>‹#›</a:t>
            </a:fld>
            <a:endParaRPr lang="bg-BG"/>
          </a:p>
        </p:txBody>
      </p:sp>
      <p:sp>
        <p:nvSpPr>
          <p:cNvPr id="7" name="Rectangle 16"/>
          <p:cNvSpPr>
            <a:spLocks noGrp="1" noChangeArrowheads="1"/>
          </p:cNvSpPr>
          <p:nvPr>
            <p:ph type="dt" sz="half" idx="12"/>
          </p:nvPr>
        </p:nvSpPr>
        <p:spPr>
          <a:ln/>
        </p:spPr>
        <p:txBody>
          <a:bodyPr/>
          <a:lstStyle>
            <a:lvl1pPr>
              <a:defRPr/>
            </a:lvl1pPr>
          </a:lstStyle>
          <a:p>
            <a:pPr>
              <a:defRPr/>
            </a:pPr>
            <a:r>
              <a:rPr lang="bg-BG"/>
              <a:t>Д. Гоцева</a:t>
            </a:r>
          </a:p>
        </p:txBody>
      </p:sp>
    </p:spTree>
    <p:extLst>
      <p:ext uri="{BB962C8B-B14F-4D97-AF65-F5344CB8AC3E}">
        <p14:creationId xmlns:p14="http://schemas.microsoft.com/office/powerpoint/2010/main" val="3691419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bg-B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7" name="Rectangle 2"/>
          <p:cNvSpPr>
            <a:spLocks noGrp="1" noChangeArrowheads="1"/>
          </p:cNvSpPr>
          <p:nvPr>
            <p:ph type="ftr" sz="quarter" idx="10"/>
          </p:nvPr>
        </p:nvSpPr>
        <p:spPr>
          <a:ln/>
        </p:spPr>
        <p:txBody>
          <a:bodyPr/>
          <a:lstStyle>
            <a:lvl1pPr>
              <a:defRPr/>
            </a:lvl1pPr>
          </a:lstStyle>
          <a:p>
            <a:pPr>
              <a:defRPr/>
            </a:pPr>
            <a:r>
              <a:rPr lang="bg-BG"/>
              <a:t>ПИК2 - Лекции</a:t>
            </a:r>
          </a:p>
        </p:txBody>
      </p:sp>
      <p:sp>
        <p:nvSpPr>
          <p:cNvPr id="8" name="Rectangle 3"/>
          <p:cNvSpPr>
            <a:spLocks noGrp="1" noChangeArrowheads="1"/>
          </p:cNvSpPr>
          <p:nvPr>
            <p:ph type="sldNum" sz="quarter" idx="11"/>
          </p:nvPr>
        </p:nvSpPr>
        <p:spPr>
          <a:ln/>
        </p:spPr>
        <p:txBody>
          <a:bodyPr/>
          <a:lstStyle>
            <a:lvl1pPr>
              <a:defRPr/>
            </a:lvl1pPr>
          </a:lstStyle>
          <a:p>
            <a:pPr>
              <a:defRPr/>
            </a:pPr>
            <a:fld id="{759FC635-13FF-482E-9869-B4B738BBE01A}" type="slidenum">
              <a:rPr lang="bg-BG"/>
              <a:pPr>
                <a:defRPr/>
              </a:pPr>
              <a:t>‹#›</a:t>
            </a:fld>
            <a:endParaRPr lang="bg-BG"/>
          </a:p>
        </p:txBody>
      </p:sp>
      <p:sp>
        <p:nvSpPr>
          <p:cNvPr id="9" name="Rectangle 16"/>
          <p:cNvSpPr>
            <a:spLocks noGrp="1" noChangeArrowheads="1"/>
          </p:cNvSpPr>
          <p:nvPr>
            <p:ph type="dt" sz="half" idx="12"/>
          </p:nvPr>
        </p:nvSpPr>
        <p:spPr>
          <a:ln/>
        </p:spPr>
        <p:txBody>
          <a:bodyPr/>
          <a:lstStyle>
            <a:lvl1pPr>
              <a:defRPr/>
            </a:lvl1pPr>
          </a:lstStyle>
          <a:p>
            <a:pPr>
              <a:defRPr/>
            </a:pPr>
            <a:r>
              <a:rPr lang="bg-BG"/>
              <a:t>Д. Гоцева</a:t>
            </a:r>
          </a:p>
        </p:txBody>
      </p:sp>
    </p:spTree>
    <p:extLst>
      <p:ext uri="{BB962C8B-B14F-4D97-AF65-F5344CB8AC3E}">
        <p14:creationId xmlns:p14="http://schemas.microsoft.com/office/powerpoint/2010/main" val="1534809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Rectangle 2"/>
          <p:cNvSpPr>
            <a:spLocks noGrp="1" noChangeArrowheads="1"/>
          </p:cNvSpPr>
          <p:nvPr>
            <p:ph type="ftr" sz="quarter" idx="10"/>
          </p:nvPr>
        </p:nvSpPr>
        <p:spPr>
          <a:ln/>
        </p:spPr>
        <p:txBody>
          <a:bodyPr/>
          <a:lstStyle>
            <a:lvl1pPr>
              <a:defRPr/>
            </a:lvl1pPr>
          </a:lstStyle>
          <a:p>
            <a:pPr>
              <a:defRPr/>
            </a:pPr>
            <a:r>
              <a:rPr lang="bg-BG"/>
              <a:t>ПИК2 - Лекции</a:t>
            </a:r>
          </a:p>
        </p:txBody>
      </p:sp>
      <p:sp>
        <p:nvSpPr>
          <p:cNvPr id="4" name="Rectangle 3"/>
          <p:cNvSpPr>
            <a:spLocks noGrp="1" noChangeArrowheads="1"/>
          </p:cNvSpPr>
          <p:nvPr>
            <p:ph type="sldNum" sz="quarter" idx="11"/>
          </p:nvPr>
        </p:nvSpPr>
        <p:spPr>
          <a:ln/>
        </p:spPr>
        <p:txBody>
          <a:bodyPr/>
          <a:lstStyle>
            <a:lvl1pPr>
              <a:defRPr/>
            </a:lvl1pPr>
          </a:lstStyle>
          <a:p>
            <a:pPr>
              <a:defRPr/>
            </a:pPr>
            <a:fld id="{6A3453CF-FABB-4932-8ADA-FAF81ECDE878}" type="slidenum">
              <a:rPr lang="bg-BG"/>
              <a:pPr>
                <a:defRPr/>
              </a:pPr>
              <a:t>‹#›</a:t>
            </a:fld>
            <a:endParaRPr lang="bg-BG"/>
          </a:p>
        </p:txBody>
      </p:sp>
      <p:sp>
        <p:nvSpPr>
          <p:cNvPr id="5" name="Rectangle 16"/>
          <p:cNvSpPr>
            <a:spLocks noGrp="1" noChangeArrowheads="1"/>
          </p:cNvSpPr>
          <p:nvPr>
            <p:ph type="dt" sz="half" idx="12"/>
          </p:nvPr>
        </p:nvSpPr>
        <p:spPr>
          <a:ln/>
        </p:spPr>
        <p:txBody>
          <a:bodyPr/>
          <a:lstStyle>
            <a:lvl1pPr>
              <a:defRPr/>
            </a:lvl1pPr>
          </a:lstStyle>
          <a:p>
            <a:pPr>
              <a:defRPr/>
            </a:pPr>
            <a:r>
              <a:rPr lang="bg-BG"/>
              <a:t>Д. Гоцева</a:t>
            </a:r>
          </a:p>
        </p:txBody>
      </p:sp>
    </p:spTree>
    <p:extLst>
      <p:ext uri="{BB962C8B-B14F-4D97-AF65-F5344CB8AC3E}">
        <p14:creationId xmlns:p14="http://schemas.microsoft.com/office/powerpoint/2010/main" val="3653442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r>
              <a:rPr lang="bg-BG"/>
              <a:t>ПИК2 - Лекции</a:t>
            </a:r>
          </a:p>
        </p:txBody>
      </p:sp>
      <p:sp>
        <p:nvSpPr>
          <p:cNvPr id="3" name="Rectangle 3"/>
          <p:cNvSpPr>
            <a:spLocks noGrp="1" noChangeArrowheads="1"/>
          </p:cNvSpPr>
          <p:nvPr>
            <p:ph type="sldNum" sz="quarter" idx="11"/>
          </p:nvPr>
        </p:nvSpPr>
        <p:spPr>
          <a:ln/>
        </p:spPr>
        <p:txBody>
          <a:bodyPr/>
          <a:lstStyle>
            <a:lvl1pPr>
              <a:defRPr/>
            </a:lvl1pPr>
          </a:lstStyle>
          <a:p>
            <a:pPr>
              <a:defRPr/>
            </a:pPr>
            <a:fld id="{DA32AB19-4CF0-40C1-B447-1BAD464C2106}" type="slidenum">
              <a:rPr lang="bg-BG"/>
              <a:pPr>
                <a:defRPr/>
              </a:pPr>
              <a:t>‹#›</a:t>
            </a:fld>
            <a:endParaRPr lang="bg-BG"/>
          </a:p>
        </p:txBody>
      </p:sp>
      <p:sp>
        <p:nvSpPr>
          <p:cNvPr id="4" name="Rectangle 16"/>
          <p:cNvSpPr>
            <a:spLocks noGrp="1" noChangeArrowheads="1"/>
          </p:cNvSpPr>
          <p:nvPr>
            <p:ph type="dt" sz="half" idx="12"/>
          </p:nvPr>
        </p:nvSpPr>
        <p:spPr>
          <a:ln/>
        </p:spPr>
        <p:txBody>
          <a:bodyPr/>
          <a:lstStyle>
            <a:lvl1pPr>
              <a:defRPr/>
            </a:lvl1pPr>
          </a:lstStyle>
          <a:p>
            <a:pPr>
              <a:defRPr/>
            </a:pPr>
            <a:r>
              <a:rPr lang="bg-BG"/>
              <a:t>Д. Гоцева</a:t>
            </a:r>
          </a:p>
        </p:txBody>
      </p:sp>
    </p:spTree>
    <p:extLst>
      <p:ext uri="{BB962C8B-B14F-4D97-AF65-F5344CB8AC3E}">
        <p14:creationId xmlns:p14="http://schemas.microsoft.com/office/powerpoint/2010/main" val="711070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bg-B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r>
              <a:rPr lang="bg-BG"/>
              <a:t>ПИК2 - Лекции</a:t>
            </a:r>
          </a:p>
        </p:txBody>
      </p:sp>
      <p:sp>
        <p:nvSpPr>
          <p:cNvPr id="6" name="Rectangle 3"/>
          <p:cNvSpPr>
            <a:spLocks noGrp="1" noChangeArrowheads="1"/>
          </p:cNvSpPr>
          <p:nvPr>
            <p:ph type="sldNum" sz="quarter" idx="11"/>
          </p:nvPr>
        </p:nvSpPr>
        <p:spPr>
          <a:ln/>
        </p:spPr>
        <p:txBody>
          <a:bodyPr/>
          <a:lstStyle>
            <a:lvl1pPr>
              <a:defRPr/>
            </a:lvl1pPr>
          </a:lstStyle>
          <a:p>
            <a:pPr>
              <a:defRPr/>
            </a:pPr>
            <a:fld id="{1C97AFEB-CB87-4A90-B3B2-77EED108183C}" type="slidenum">
              <a:rPr lang="bg-BG"/>
              <a:pPr>
                <a:defRPr/>
              </a:pPr>
              <a:t>‹#›</a:t>
            </a:fld>
            <a:endParaRPr lang="bg-BG"/>
          </a:p>
        </p:txBody>
      </p:sp>
      <p:sp>
        <p:nvSpPr>
          <p:cNvPr id="7" name="Rectangle 16"/>
          <p:cNvSpPr>
            <a:spLocks noGrp="1" noChangeArrowheads="1"/>
          </p:cNvSpPr>
          <p:nvPr>
            <p:ph type="dt" sz="half" idx="12"/>
          </p:nvPr>
        </p:nvSpPr>
        <p:spPr>
          <a:ln/>
        </p:spPr>
        <p:txBody>
          <a:bodyPr/>
          <a:lstStyle>
            <a:lvl1pPr>
              <a:defRPr/>
            </a:lvl1pPr>
          </a:lstStyle>
          <a:p>
            <a:pPr>
              <a:defRPr/>
            </a:pPr>
            <a:r>
              <a:rPr lang="bg-BG"/>
              <a:t>Д. Гоцева</a:t>
            </a:r>
          </a:p>
        </p:txBody>
      </p:sp>
    </p:spTree>
    <p:extLst>
      <p:ext uri="{BB962C8B-B14F-4D97-AF65-F5344CB8AC3E}">
        <p14:creationId xmlns:p14="http://schemas.microsoft.com/office/powerpoint/2010/main" val="1111727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bg-B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bg-BG"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r>
              <a:rPr lang="bg-BG"/>
              <a:t>ПИК2 - Лекции</a:t>
            </a:r>
          </a:p>
        </p:txBody>
      </p:sp>
      <p:sp>
        <p:nvSpPr>
          <p:cNvPr id="6" name="Rectangle 3"/>
          <p:cNvSpPr>
            <a:spLocks noGrp="1" noChangeArrowheads="1"/>
          </p:cNvSpPr>
          <p:nvPr>
            <p:ph type="sldNum" sz="quarter" idx="11"/>
          </p:nvPr>
        </p:nvSpPr>
        <p:spPr>
          <a:ln/>
        </p:spPr>
        <p:txBody>
          <a:bodyPr/>
          <a:lstStyle>
            <a:lvl1pPr>
              <a:defRPr/>
            </a:lvl1pPr>
          </a:lstStyle>
          <a:p>
            <a:pPr>
              <a:defRPr/>
            </a:pPr>
            <a:fld id="{2C08A5A4-4528-48F8-882A-88770F713970}" type="slidenum">
              <a:rPr lang="bg-BG"/>
              <a:pPr>
                <a:defRPr/>
              </a:pPr>
              <a:t>‹#›</a:t>
            </a:fld>
            <a:endParaRPr lang="bg-BG"/>
          </a:p>
        </p:txBody>
      </p:sp>
      <p:sp>
        <p:nvSpPr>
          <p:cNvPr id="7" name="Rectangle 16"/>
          <p:cNvSpPr>
            <a:spLocks noGrp="1" noChangeArrowheads="1"/>
          </p:cNvSpPr>
          <p:nvPr>
            <p:ph type="dt" sz="half" idx="12"/>
          </p:nvPr>
        </p:nvSpPr>
        <p:spPr>
          <a:ln/>
        </p:spPr>
        <p:txBody>
          <a:bodyPr/>
          <a:lstStyle>
            <a:lvl1pPr>
              <a:defRPr/>
            </a:lvl1pPr>
          </a:lstStyle>
          <a:p>
            <a:pPr>
              <a:defRPr/>
            </a:pPr>
            <a:r>
              <a:rPr lang="bg-BG"/>
              <a:t>Д. Гоцева</a:t>
            </a:r>
          </a:p>
        </p:txBody>
      </p:sp>
    </p:spTree>
    <p:extLst>
      <p:ext uri="{BB962C8B-B14F-4D97-AF65-F5344CB8AC3E}">
        <p14:creationId xmlns:p14="http://schemas.microsoft.com/office/powerpoint/2010/main" val="2694706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2514" name="Rectangle 2"/>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b="0" smtClean="0"/>
            </a:lvl1pPr>
          </a:lstStyle>
          <a:p>
            <a:pPr>
              <a:defRPr/>
            </a:pPr>
            <a:r>
              <a:rPr lang="bg-BG"/>
              <a:t>ПИК2 - Лекции</a:t>
            </a:r>
          </a:p>
        </p:txBody>
      </p:sp>
      <p:sp>
        <p:nvSpPr>
          <p:cNvPr id="192515" name="Rectangle 3"/>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smtClean="0">
                <a:latin typeface="Arial Black" pitchFamily="34" charset="0"/>
              </a:defRPr>
            </a:lvl1pPr>
          </a:lstStyle>
          <a:p>
            <a:pPr>
              <a:defRPr/>
            </a:pPr>
            <a:fld id="{A882B224-ECF2-4DA9-9AB8-3F7BB2AB4874}" type="slidenum">
              <a:rPr lang="bg-BG"/>
              <a:pPr>
                <a:defRPr/>
              </a:pPr>
              <a:t>‹#›</a:t>
            </a:fld>
            <a:endParaRPr lang="bg-BG"/>
          </a:p>
        </p:txBody>
      </p:sp>
      <p:grpSp>
        <p:nvGrpSpPr>
          <p:cNvPr id="1028" name="Group 4"/>
          <p:cNvGrpSpPr>
            <a:grpSpLocks/>
          </p:cNvGrpSpPr>
          <p:nvPr/>
        </p:nvGrpSpPr>
        <p:grpSpPr bwMode="auto">
          <a:xfrm>
            <a:off x="0" y="0"/>
            <a:ext cx="9144000" cy="546100"/>
            <a:chOff x="0" y="0"/>
            <a:chExt cx="5760" cy="344"/>
          </a:xfrm>
        </p:grpSpPr>
        <p:sp>
          <p:nvSpPr>
            <p:cNvPr id="1032"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bg-BG" sz="2400" b="0">
                <a:latin typeface="Times New Roman" pitchFamily="18" charset="0"/>
              </a:endParaRPr>
            </a:p>
          </p:txBody>
        </p:sp>
        <p:sp>
          <p:nvSpPr>
            <p:cNvPr id="1033"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sz="2400" b="0">
                <a:latin typeface="Times New Roman" pitchFamily="18" charset="0"/>
              </a:endParaRPr>
            </a:p>
          </p:txBody>
        </p:sp>
        <p:sp>
          <p:nvSpPr>
            <p:cNvPr id="1034" name="Rectangle 7"/>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b="0">
                <a:solidFill>
                  <a:schemeClr val="hlink"/>
                </a:solidFill>
              </a:endParaRPr>
            </a:p>
          </p:txBody>
        </p:sp>
        <p:sp>
          <p:nvSpPr>
            <p:cNvPr id="1035" name="Rectangle 8"/>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b="0">
                <a:solidFill>
                  <a:schemeClr val="hlink"/>
                </a:solidFill>
              </a:endParaRPr>
            </a:p>
          </p:txBody>
        </p:sp>
        <p:sp>
          <p:nvSpPr>
            <p:cNvPr id="1036" name="Rectangle 9"/>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b="0">
                <a:solidFill>
                  <a:schemeClr val="accent2"/>
                </a:solidFill>
              </a:endParaRPr>
            </a:p>
          </p:txBody>
        </p:sp>
        <p:sp>
          <p:nvSpPr>
            <p:cNvPr id="1037" name="Rectangle 10"/>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b="0">
                <a:solidFill>
                  <a:schemeClr val="hlink"/>
                </a:solidFill>
              </a:endParaRPr>
            </a:p>
          </p:txBody>
        </p:sp>
        <p:sp>
          <p:nvSpPr>
            <p:cNvPr id="1038" name="Rectangle 11"/>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sz="2400" b="0">
                <a:latin typeface="Times New Roman" pitchFamily="18" charset="0"/>
              </a:endParaRPr>
            </a:p>
          </p:txBody>
        </p:sp>
        <p:sp>
          <p:nvSpPr>
            <p:cNvPr id="1039" name="Rectangle 12"/>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b="0">
                <a:solidFill>
                  <a:schemeClr val="accent2"/>
                </a:solidFill>
              </a:endParaRPr>
            </a:p>
          </p:txBody>
        </p:sp>
        <p:sp>
          <p:nvSpPr>
            <p:cNvPr id="1040" name="Rectangle 13"/>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bg-BG" b="0">
                <a:solidFill>
                  <a:schemeClr val="accent2"/>
                </a:solidFill>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bg-BG" smtClean="0"/>
              <a:t>Click to edit Master title style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bg-BG" smtClean="0"/>
              <a:t>Click to edit Master text styles</a:t>
            </a:r>
          </a:p>
          <a:p>
            <a:pPr lvl="1"/>
            <a:r>
              <a:rPr lang="bg-BG" smtClean="0"/>
              <a:t>Second level</a:t>
            </a:r>
          </a:p>
          <a:p>
            <a:pPr lvl="2"/>
            <a:r>
              <a:rPr lang="bg-BG" smtClean="0"/>
              <a:t>Third level</a:t>
            </a:r>
          </a:p>
          <a:p>
            <a:pPr lvl="3"/>
            <a:r>
              <a:rPr lang="bg-BG" smtClean="0"/>
              <a:t>Fourth level</a:t>
            </a:r>
          </a:p>
          <a:p>
            <a:pPr lvl="4"/>
            <a:r>
              <a:rPr lang="bg-BG" smtClean="0"/>
              <a:t>Fifth level</a:t>
            </a:r>
          </a:p>
        </p:txBody>
      </p:sp>
      <p:sp>
        <p:nvSpPr>
          <p:cNvPr id="192528" name="Rectangle 16"/>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smtClean="0"/>
            </a:lvl1pPr>
          </a:lstStyle>
          <a:p>
            <a:pPr>
              <a:defRPr/>
            </a:pPr>
            <a:r>
              <a:rPr lang="bg-BG"/>
              <a:t>Д. Гоцева</a:t>
            </a:r>
          </a:p>
        </p:txBody>
      </p:sp>
    </p:spTree>
  </p:cSld>
  <p:clrMap bg1="lt1" tx1="dk1" bg2="lt2" tx2="dk2" accent1="accent1" accent2="accent2" accent3="accent3" accent4="accent4" accent5="accent5" accent6="accent6" hlink="hlink" folHlink="folHlink"/>
  <p:sldLayoutIdLst>
    <p:sldLayoutId id="2147483680"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Lst>
  <p:hf hdr="0"/>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dgotseva.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EX73.C"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6"/>
          <p:cNvSpPr>
            <a:spLocks noGrp="1" noChangeArrowheads="1"/>
          </p:cNvSpPr>
          <p:nvPr>
            <p:ph type="dt"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3075" name="Rectangle 17"/>
          <p:cNvSpPr>
            <a:spLocks noGrp="1" noChangeArrowheads="1"/>
          </p:cNvSpPr>
          <p:nvPr>
            <p:ph type="ftr"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3076" name="Rectangle 18"/>
          <p:cNvSpPr>
            <a:spLocks noGrp="1" noChangeArrowheads="1"/>
          </p:cNvSpPr>
          <p:nvPr>
            <p:ph type="sldNum"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F2C10F60-C52E-4729-A90C-6D6D374A216A}" type="slidenum">
              <a:rPr lang="bg-BG" b="0">
                <a:latin typeface="Arial Black" pitchFamily="34" charset="0"/>
              </a:rPr>
              <a:pPr eaLnBrk="1" hangingPunct="1"/>
              <a:t>1</a:t>
            </a:fld>
            <a:endParaRPr lang="bg-BG" b="0">
              <a:latin typeface="Arial Black" pitchFamily="34" charset="0"/>
            </a:endParaRPr>
          </a:p>
        </p:txBody>
      </p:sp>
      <p:sp>
        <p:nvSpPr>
          <p:cNvPr id="3077" name="Rectangle 2"/>
          <p:cNvSpPr>
            <a:spLocks noGrp="1" noChangeArrowheads="1"/>
          </p:cNvSpPr>
          <p:nvPr>
            <p:ph type="ctrTitle"/>
          </p:nvPr>
        </p:nvSpPr>
        <p:spPr/>
        <p:txBody>
          <a:bodyPr/>
          <a:lstStyle/>
          <a:p>
            <a:pPr eaLnBrk="1" hangingPunct="1"/>
            <a:r>
              <a:rPr lang="bg-BG" smtClean="0"/>
              <a:t>ПИК </a:t>
            </a:r>
            <a:r>
              <a:rPr lang="en-US" smtClean="0"/>
              <a:t>2</a:t>
            </a:r>
            <a:endParaRPr lang="bg-BG" smtClean="0"/>
          </a:p>
        </p:txBody>
      </p:sp>
      <p:sp>
        <p:nvSpPr>
          <p:cNvPr id="3078" name="Rectangle 3"/>
          <p:cNvSpPr>
            <a:spLocks noGrp="1" noChangeArrowheads="1"/>
          </p:cNvSpPr>
          <p:nvPr>
            <p:ph type="subTitle" idx="1"/>
          </p:nvPr>
        </p:nvSpPr>
        <p:spPr/>
        <p:txBody>
          <a:bodyPr/>
          <a:lstStyle/>
          <a:p>
            <a:pPr eaLnBrk="1" hangingPunct="1">
              <a:lnSpc>
                <a:spcPct val="90000"/>
              </a:lnSpc>
            </a:pPr>
            <a:r>
              <a:rPr lang="bg-BG" smtClean="0"/>
              <a:t>Лекции</a:t>
            </a:r>
          </a:p>
          <a:p>
            <a:pPr eaLnBrk="1" hangingPunct="1">
              <a:lnSpc>
                <a:spcPct val="90000"/>
              </a:lnSpc>
            </a:pPr>
            <a:r>
              <a:rPr lang="bg-BG" smtClean="0"/>
              <a:t>Доц. д-р Даниела Гоцева</a:t>
            </a:r>
          </a:p>
          <a:p>
            <a:pPr eaLnBrk="1" hangingPunct="1">
              <a:lnSpc>
                <a:spcPct val="90000"/>
              </a:lnSpc>
            </a:pPr>
            <a:r>
              <a:rPr lang="en-US" smtClean="0">
                <a:hlinkClick r:id="rId2"/>
              </a:rPr>
              <a:t>http://dgotseva.com</a:t>
            </a:r>
            <a:r>
              <a:rPr lang="en-US" smtClean="0"/>
              <a:t> </a:t>
            </a:r>
            <a:endParaRPr lang="bg-BG"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3"/>
          <p:cNvSpPr>
            <a:spLocks noGrp="1"/>
          </p:cNvSpPr>
          <p:nvPr>
            <p:ph type="ftr"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12291" name="Slide Number Placeholder 4"/>
          <p:cNvSpPr>
            <a:spLocks noGrp="1"/>
          </p:cNvSpPr>
          <p:nvPr>
            <p:ph type="sldNum"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8959C0AB-FEF1-4867-A2C5-52BB9282179A}" type="slidenum">
              <a:rPr lang="bg-BG" b="0">
                <a:latin typeface="Arial Black" pitchFamily="34" charset="0"/>
              </a:rPr>
              <a:pPr eaLnBrk="1" hangingPunct="1"/>
              <a:t>10</a:t>
            </a:fld>
            <a:endParaRPr lang="bg-BG" b="0">
              <a:latin typeface="Arial Black" pitchFamily="34" charset="0"/>
            </a:endParaRPr>
          </a:p>
        </p:txBody>
      </p:sp>
      <p:sp>
        <p:nvSpPr>
          <p:cNvPr id="12292" name="Date Placeholder 5"/>
          <p:cNvSpPr>
            <a:spLocks noGrp="1"/>
          </p:cNvSpPr>
          <p:nvPr>
            <p:ph type="dt"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12293" name="Rectangle 2"/>
          <p:cNvSpPr>
            <a:spLocks noGrp="1" noChangeArrowheads="1"/>
          </p:cNvSpPr>
          <p:nvPr>
            <p:ph type="title"/>
          </p:nvPr>
        </p:nvSpPr>
        <p:spPr/>
        <p:txBody>
          <a:bodyPr/>
          <a:lstStyle/>
          <a:p>
            <a:pPr eaLnBrk="1" hangingPunct="1"/>
            <a:r>
              <a:rPr lang="bg-BG" smtClean="0"/>
              <a:t>Сложни декларации</a:t>
            </a:r>
          </a:p>
        </p:txBody>
      </p:sp>
      <p:sp>
        <p:nvSpPr>
          <p:cNvPr id="12294" name="Rectangle 3"/>
          <p:cNvSpPr>
            <a:spLocks noGrp="1" noChangeArrowheads="1"/>
          </p:cNvSpPr>
          <p:nvPr>
            <p:ph type="body" idx="1"/>
          </p:nvPr>
        </p:nvSpPr>
        <p:spPr/>
        <p:txBody>
          <a:bodyPr/>
          <a:lstStyle/>
          <a:p>
            <a:pPr eaLnBrk="1" hangingPunct="1">
              <a:lnSpc>
                <a:spcPct val="90000"/>
              </a:lnSpc>
            </a:pPr>
            <a:r>
              <a:rPr lang="bg-BG" sz="2400" smtClean="0"/>
              <a:t>Въпреки че в практиката рядко се появяват наистина сложни декларации, добре е да знаете как да ги разчитате и как да ги създавате при необходимост. Един добър начин да синтезирате декларациите е чрез typedef.</a:t>
            </a:r>
          </a:p>
          <a:p>
            <a:pPr eaLnBrk="1" hangingPunct="1">
              <a:lnSpc>
                <a:spcPct val="90000"/>
              </a:lnSpc>
            </a:pPr>
            <a:r>
              <a:rPr lang="bg-BG" sz="2400" smtClean="0"/>
              <a:t>Като алтернативен вариант в този раздел ще ви представим две програми, които преобразуват валиден С код в описание с думи и обратното. Описанието с думи се чете отляво надясно.</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3"/>
          <p:cNvSpPr>
            <a:spLocks noGrp="1"/>
          </p:cNvSpPr>
          <p:nvPr>
            <p:ph type="ftr"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13315" name="Slide Number Placeholder 4"/>
          <p:cNvSpPr>
            <a:spLocks noGrp="1"/>
          </p:cNvSpPr>
          <p:nvPr>
            <p:ph type="sldNum"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47C7D652-8140-4B59-947F-9A888B81C345}" type="slidenum">
              <a:rPr lang="bg-BG" b="0">
                <a:latin typeface="Arial Black" pitchFamily="34" charset="0"/>
              </a:rPr>
              <a:pPr eaLnBrk="1" hangingPunct="1"/>
              <a:t>11</a:t>
            </a:fld>
            <a:endParaRPr lang="bg-BG" b="0">
              <a:latin typeface="Arial Black" pitchFamily="34" charset="0"/>
            </a:endParaRPr>
          </a:p>
        </p:txBody>
      </p:sp>
      <p:sp>
        <p:nvSpPr>
          <p:cNvPr id="13316" name="Date Placeholder 5"/>
          <p:cNvSpPr>
            <a:spLocks noGrp="1"/>
          </p:cNvSpPr>
          <p:nvPr>
            <p:ph type="dt"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13317" name="Rectangle 2"/>
          <p:cNvSpPr>
            <a:spLocks noGrp="1" noChangeArrowheads="1"/>
          </p:cNvSpPr>
          <p:nvPr>
            <p:ph type="title"/>
          </p:nvPr>
        </p:nvSpPr>
        <p:spPr/>
        <p:txBody>
          <a:bodyPr/>
          <a:lstStyle/>
          <a:p>
            <a:pPr eaLnBrk="1" hangingPunct="1"/>
            <a:r>
              <a:rPr lang="bg-BG" smtClean="0"/>
              <a:t>Сложни декларации</a:t>
            </a:r>
          </a:p>
        </p:txBody>
      </p:sp>
      <p:sp>
        <p:nvSpPr>
          <p:cNvPr id="13318" name="Rectangle 5"/>
          <p:cNvSpPr>
            <a:spLocks noGrp="1" noChangeArrowheads="1"/>
          </p:cNvSpPr>
          <p:nvPr>
            <p:ph idx="1"/>
          </p:nvPr>
        </p:nvSpPr>
        <p:spPr/>
        <p:txBody>
          <a:bodyPr/>
          <a:lstStyle/>
          <a:p>
            <a:pPr eaLnBrk="1" hangingPunct="1"/>
            <a:endParaRPr lang="bg-BG" smtClean="0"/>
          </a:p>
        </p:txBody>
      </p:sp>
      <p:pic>
        <p:nvPicPr>
          <p:cNvPr id="1331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1628775"/>
            <a:ext cx="4171950" cy="292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2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868863"/>
            <a:ext cx="4535488" cy="1281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2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7900" y="3222625"/>
            <a:ext cx="4356100" cy="272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22"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1863" y="2636838"/>
            <a:ext cx="1331912" cy="40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3"/>
          <p:cNvSpPr>
            <a:spLocks noGrp="1"/>
          </p:cNvSpPr>
          <p:nvPr>
            <p:ph type="ftr"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14339" name="Slide Number Placeholder 4"/>
          <p:cNvSpPr>
            <a:spLocks noGrp="1"/>
          </p:cNvSpPr>
          <p:nvPr>
            <p:ph type="sldNum"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0F1A8F01-EA1F-40A9-94CE-C90152B0B79C}" type="slidenum">
              <a:rPr lang="bg-BG" b="0">
                <a:latin typeface="Arial Black" pitchFamily="34" charset="0"/>
              </a:rPr>
              <a:pPr eaLnBrk="1" hangingPunct="1"/>
              <a:t>12</a:t>
            </a:fld>
            <a:endParaRPr lang="bg-BG" b="0">
              <a:latin typeface="Arial Black" pitchFamily="34" charset="0"/>
            </a:endParaRPr>
          </a:p>
        </p:txBody>
      </p:sp>
      <p:sp>
        <p:nvSpPr>
          <p:cNvPr id="14340" name="Date Placeholder 5"/>
          <p:cNvSpPr>
            <a:spLocks noGrp="1"/>
          </p:cNvSpPr>
          <p:nvPr>
            <p:ph type="dt"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14341" name="Rectangle 2"/>
          <p:cNvSpPr>
            <a:spLocks noGrp="1" noChangeArrowheads="1"/>
          </p:cNvSpPr>
          <p:nvPr>
            <p:ph type="title"/>
          </p:nvPr>
        </p:nvSpPr>
        <p:spPr/>
        <p:txBody>
          <a:bodyPr/>
          <a:lstStyle/>
          <a:p>
            <a:pPr eaLnBrk="1" hangingPunct="1"/>
            <a:r>
              <a:rPr lang="bg-BG" smtClean="0"/>
              <a:t>Сложни декларации</a:t>
            </a:r>
          </a:p>
        </p:txBody>
      </p:sp>
      <p:sp>
        <p:nvSpPr>
          <p:cNvPr id="14342" name="Rectangle 3"/>
          <p:cNvSpPr>
            <a:spLocks noGrp="1" noChangeArrowheads="1"/>
          </p:cNvSpPr>
          <p:nvPr>
            <p:ph type="body" idx="1"/>
          </p:nvPr>
        </p:nvSpPr>
        <p:spPr/>
        <p:txBody>
          <a:bodyPr/>
          <a:lstStyle/>
          <a:p>
            <a:pPr eaLnBrk="1" hangingPunct="1">
              <a:lnSpc>
                <a:spcPct val="90000"/>
              </a:lnSpc>
            </a:pPr>
            <a:r>
              <a:rPr lang="bg-BG" sz="2800" smtClean="0"/>
              <a:t>В основата на dcl програмата стоят две функции: dcl и dirdcl, които правят синтактичен разбор на декларациите според тези граматически правила. Тъй като граматиката е дефинирана рекурсивно, функциите се извикват рекурсивно всеки път, когато срещнат част от декларация; програмата извършва синтактичен разбор с низходяща рекурсия.</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2"/>
          <p:cNvSpPr>
            <a:spLocks noGrp="1"/>
          </p:cNvSpPr>
          <p:nvPr>
            <p:ph type="ftr"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15363" name="Slide Number Placeholder 3"/>
          <p:cNvSpPr>
            <a:spLocks noGrp="1"/>
          </p:cNvSpPr>
          <p:nvPr>
            <p:ph type="sldNum"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087D617A-F38D-48E2-92D3-888E6050890D}" type="slidenum">
              <a:rPr lang="bg-BG" b="0">
                <a:latin typeface="Arial Black" pitchFamily="34" charset="0"/>
              </a:rPr>
              <a:pPr eaLnBrk="1" hangingPunct="1"/>
              <a:t>13</a:t>
            </a:fld>
            <a:endParaRPr lang="bg-BG" b="0">
              <a:latin typeface="Arial Black" pitchFamily="34" charset="0"/>
            </a:endParaRPr>
          </a:p>
        </p:txBody>
      </p:sp>
      <p:sp>
        <p:nvSpPr>
          <p:cNvPr id="15364" name="Date Placeholder 4"/>
          <p:cNvSpPr>
            <a:spLocks noGrp="1"/>
          </p:cNvSpPr>
          <p:nvPr>
            <p:ph type="dt"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15365" name="Rectangle 6"/>
          <p:cNvSpPr>
            <a:spLocks noGrp="1" noChangeArrowheads="1"/>
          </p:cNvSpPr>
          <p:nvPr>
            <p:ph/>
          </p:nvPr>
        </p:nvSpPr>
        <p:spPr/>
        <p:txBody>
          <a:bodyPr/>
          <a:lstStyle/>
          <a:p>
            <a:pPr eaLnBrk="1" hangingPunct="1"/>
            <a:endParaRPr lang="bg-BG" smtClean="0"/>
          </a:p>
        </p:txBody>
      </p:sp>
      <p:pic>
        <p:nvPicPr>
          <p:cNvPr id="1536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8175" y="533400"/>
            <a:ext cx="6496050" cy="632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3"/>
          <p:cNvSpPr>
            <a:spLocks noGrp="1"/>
          </p:cNvSpPr>
          <p:nvPr>
            <p:ph type="ftr"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16387" name="Slide Number Placeholder 4"/>
          <p:cNvSpPr>
            <a:spLocks noGrp="1"/>
          </p:cNvSpPr>
          <p:nvPr>
            <p:ph type="sldNum"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4434F4C2-CCCA-4DA2-98D4-C89484C5FF99}" type="slidenum">
              <a:rPr lang="bg-BG" b="0">
                <a:latin typeface="Arial Black" pitchFamily="34" charset="0"/>
              </a:rPr>
              <a:pPr eaLnBrk="1" hangingPunct="1"/>
              <a:t>14</a:t>
            </a:fld>
            <a:endParaRPr lang="bg-BG" b="0">
              <a:latin typeface="Arial Black" pitchFamily="34" charset="0"/>
            </a:endParaRPr>
          </a:p>
        </p:txBody>
      </p:sp>
      <p:sp>
        <p:nvSpPr>
          <p:cNvPr id="16388" name="Date Placeholder 5"/>
          <p:cNvSpPr>
            <a:spLocks noGrp="1"/>
          </p:cNvSpPr>
          <p:nvPr>
            <p:ph type="dt"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16389" name="Rectangle 2"/>
          <p:cNvSpPr>
            <a:spLocks noGrp="1" noChangeArrowheads="1"/>
          </p:cNvSpPr>
          <p:nvPr>
            <p:ph type="title"/>
          </p:nvPr>
        </p:nvSpPr>
        <p:spPr/>
        <p:txBody>
          <a:bodyPr/>
          <a:lstStyle/>
          <a:p>
            <a:pPr eaLnBrk="1" hangingPunct="1"/>
            <a:r>
              <a:rPr lang="bg-BG" smtClean="0"/>
              <a:t>Сложни декларации</a:t>
            </a:r>
          </a:p>
        </p:txBody>
      </p:sp>
      <p:sp>
        <p:nvSpPr>
          <p:cNvPr id="16390" name="Rectangle 3"/>
          <p:cNvSpPr>
            <a:spLocks noGrp="1" noChangeArrowheads="1"/>
          </p:cNvSpPr>
          <p:nvPr>
            <p:ph type="body" idx="1"/>
          </p:nvPr>
        </p:nvSpPr>
        <p:spPr/>
        <p:txBody>
          <a:bodyPr/>
          <a:lstStyle/>
          <a:p>
            <a:pPr eaLnBrk="1" hangingPunct="1">
              <a:lnSpc>
                <a:spcPct val="90000"/>
              </a:lnSpc>
            </a:pPr>
            <a:r>
              <a:rPr lang="bg-BG" sz="2800" smtClean="0"/>
              <a:t>Програмите са предназначени за илюстрация, съществуват няколко ограничения относно del. Тя може да обработва само прости типове данни като char или int. Тя не обработва типовете на аргументи на функции или определения като const. Ненужните шпации я объркват. Тя не поправя грешки, така че невалидните декларации също я объркват.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3"/>
          <p:cNvSpPr>
            <a:spLocks noGrp="1"/>
          </p:cNvSpPr>
          <p:nvPr>
            <p:ph type="ftr"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17411" name="Slide Number Placeholder 4"/>
          <p:cNvSpPr>
            <a:spLocks noGrp="1"/>
          </p:cNvSpPr>
          <p:nvPr>
            <p:ph type="sldNum"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F2FF7D73-C033-441E-9949-87D40DE51923}" type="slidenum">
              <a:rPr lang="bg-BG" b="0">
                <a:latin typeface="Arial Black" pitchFamily="34" charset="0"/>
              </a:rPr>
              <a:pPr eaLnBrk="1" hangingPunct="1"/>
              <a:t>15</a:t>
            </a:fld>
            <a:endParaRPr lang="bg-BG" b="0">
              <a:latin typeface="Arial Black" pitchFamily="34" charset="0"/>
            </a:endParaRPr>
          </a:p>
        </p:txBody>
      </p:sp>
      <p:sp>
        <p:nvSpPr>
          <p:cNvPr id="17412" name="Date Placeholder 5"/>
          <p:cNvSpPr>
            <a:spLocks noGrp="1"/>
          </p:cNvSpPr>
          <p:nvPr>
            <p:ph type="dt"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17413" name="Rectangle 2"/>
          <p:cNvSpPr>
            <a:spLocks noGrp="1" noChangeArrowheads="1"/>
          </p:cNvSpPr>
          <p:nvPr>
            <p:ph type="title"/>
          </p:nvPr>
        </p:nvSpPr>
        <p:spPr/>
        <p:txBody>
          <a:bodyPr/>
          <a:lstStyle/>
          <a:p>
            <a:pPr eaLnBrk="1" hangingPunct="1"/>
            <a:r>
              <a:rPr lang="bg-BG" smtClean="0"/>
              <a:t>Сложни декларации</a:t>
            </a:r>
          </a:p>
        </p:txBody>
      </p:sp>
      <p:sp>
        <p:nvSpPr>
          <p:cNvPr id="17414" name="Rectangle 4"/>
          <p:cNvSpPr>
            <a:spLocks noGrp="1" noChangeArrowheads="1"/>
          </p:cNvSpPr>
          <p:nvPr>
            <p:ph idx="1"/>
          </p:nvPr>
        </p:nvSpPr>
        <p:spPr/>
        <p:txBody>
          <a:bodyPr/>
          <a:lstStyle/>
          <a:p>
            <a:pPr eaLnBrk="1" hangingPunct="1"/>
            <a:endParaRPr lang="bg-BG" smtClean="0"/>
          </a:p>
        </p:txBody>
      </p:sp>
      <p:pic>
        <p:nvPicPr>
          <p:cNvPr id="1741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1484313"/>
            <a:ext cx="5238750" cy="481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4"/>
          <p:cNvSpPr>
            <a:spLocks noGrp="1"/>
          </p:cNvSpPr>
          <p:nvPr>
            <p:ph type="ftr"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18435" name="Slide Number Placeholder 5"/>
          <p:cNvSpPr>
            <a:spLocks noGrp="1"/>
          </p:cNvSpPr>
          <p:nvPr>
            <p:ph type="sldNum"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602E4615-E720-4AAF-8D16-5A7B23B846D6}" type="slidenum">
              <a:rPr lang="bg-BG" b="0">
                <a:latin typeface="Arial Black" pitchFamily="34" charset="0"/>
              </a:rPr>
              <a:pPr eaLnBrk="1" hangingPunct="1"/>
              <a:t>16</a:t>
            </a:fld>
            <a:endParaRPr lang="bg-BG" b="0">
              <a:latin typeface="Arial Black" pitchFamily="34" charset="0"/>
            </a:endParaRPr>
          </a:p>
        </p:txBody>
      </p:sp>
      <p:sp>
        <p:nvSpPr>
          <p:cNvPr id="18436" name="Date Placeholder 6"/>
          <p:cNvSpPr>
            <a:spLocks noGrp="1"/>
          </p:cNvSpPr>
          <p:nvPr>
            <p:ph type="dt"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18437" name="Rectangle 2"/>
          <p:cNvSpPr>
            <a:spLocks noGrp="1" noChangeArrowheads="1"/>
          </p:cNvSpPr>
          <p:nvPr>
            <p:ph type="title"/>
          </p:nvPr>
        </p:nvSpPr>
        <p:spPr/>
        <p:txBody>
          <a:bodyPr/>
          <a:lstStyle/>
          <a:p>
            <a:pPr eaLnBrk="1" hangingPunct="1"/>
            <a:r>
              <a:rPr lang="bg-BG" sz="4000" smtClean="0"/>
              <a:t>Сложни </a:t>
            </a:r>
            <a:br>
              <a:rPr lang="bg-BG" sz="4000" smtClean="0"/>
            </a:br>
            <a:r>
              <a:rPr lang="bg-BG" sz="4000" smtClean="0"/>
              <a:t>декларации</a:t>
            </a:r>
          </a:p>
        </p:txBody>
      </p:sp>
      <p:sp>
        <p:nvSpPr>
          <p:cNvPr id="18438" name="Rectangle 3"/>
          <p:cNvSpPr>
            <a:spLocks noGrp="1" noChangeArrowheads="1"/>
          </p:cNvSpPr>
          <p:nvPr>
            <p:ph type="body" sz="half" idx="1"/>
          </p:nvPr>
        </p:nvSpPr>
        <p:spPr>
          <a:xfrm>
            <a:off x="457200" y="1981200"/>
            <a:ext cx="3251200" cy="3886200"/>
          </a:xfrm>
        </p:spPr>
        <p:txBody>
          <a:bodyPr/>
          <a:lstStyle/>
          <a:p>
            <a:pPr eaLnBrk="1" hangingPunct="1">
              <a:lnSpc>
                <a:spcPct val="90000"/>
              </a:lnSpc>
            </a:pPr>
            <a:r>
              <a:rPr lang="bg-BG" sz="2000" smtClean="0"/>
              <a:t>Функцията gettoken пропуска шпациите и табулациите, после намира следващата лексема от входа; "лексемата" може да бъде дума, чифт кръгли скоби, чифт квадратни скоби, вероятно с число между тях, или някакъв друг единичен символ.</a:t>
            </a:r>
          </a:p>
        </p:txBody>
      </p:sp>
      <p:sp>
        <p:nvSpPr>
          <p:cNvPr id="18439" name="Rectangle 6"/>
          <p:cNvSpPr>
            <a:spLocks noGrp="1" noChangeArrowheads="1"/>
          </p:cNvSpPr>
          <p:nvPr>
            <p:ph sz="half" idx="2"/>
          </p:nvPr>
        </p:nvSpPr>
        <p:spPr/>
        <p:txBody>
          <a:bodyPr/>
          <a:lstStyle/>
          <a:p>
            <a:pPr eaLnBrk="1" hangingPunct="1">
              <a:lnSpc>
                <a:spcPct val="90000"/>
              </a:lnSpc>
            </a:pPr>
            <a:endParaRPr lang="bg-BG" sz="2000" smtClean="0"/>
          </a:p>
        </p:txBody>
      </p:sp>
      <p:pic>
        <p:nvPicPr>
          <p:cNvPr id="18440"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90950" y="404813"/>
            <a:ext cx="5353050" cy="6067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3"/>
          <p:cNvSpPr>
            <a:spLocks noGrp="1"/>
          </p:cNvSpPr>
          <p:nvPr>
            <p:ph type="ftr"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19459" name="Slide Number Placeholder 4"/>
          <p:cNvSpPr>
            <a:spLocks noGrp="1"/>
          </p:cNvSpPr>
          <p:nvPr>
            <p:ph type="sldNum"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03F64F7B-AA54-450B-816D-73D59890E157}" type="slidenum">
              <a:rPr lang="bg-BG" b="0">
                <a:latin typeface="Arial Black" pitchFamily="34" charset="0"/>
              </a:rPr>
              <a:pPr eaLnBrk="1" hangingPunct="1"/>
              <a:t>17</a:t>
            </a:fld>
            <a:endParaRPr lang="bg-BG" b="0">
              <a:latin typeface="Arial Black" pitchFamily="34" charset="0"/>
            </a:endParaRPr>
          </a:p>
        </p:txBody>
      </p:sp>
      <p:sp>
        <p:nvSpPr>
          <p:cNvPr id="19460" name="Date Placeholder 5"/>
          <p:cNvSpPr>
            <a:spLocks noGrp="1"/>
          </p:cNvSpPr>
          <p:nvPr>
            <p:ph type="dt"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19461" name="Rectangle 2"/>
          <p:cNvSpPr>
            <a:spLocks noGrp="1" noChangeArrowheads="1"/>
          </p:cNvSpPr>
          <p:nvPr>
            <p:ph type="title"/>
          </p:nvPr>
        </p:nvSpPr>
        <p:spPr/>
        <p:txBody>
          <a:bodyPr/>
          <a:lstStyle/>
          <a:p>
            <a:pPr eaLnBrk="1" hangingPunct="1"/>
            <a:r>
              <a:rPr lang="bg-BG" smtClean="0"/>
              <a:t>Сложни декларации</a:t>
            </a:r>
          </a:p>
        </p:txBody>
      </p:sp>
      <p:sp>
        <p:nvSpPr>
          <p:cNvPr id="19462" name="Rectangle 3"/>
          <p:cNvSpPr>
            <a:spLocks noGrp="1" noChangeArrowheads="1"/>
          </p:cNvSpPr>
          <p:nvPr>
            <p:ph type="body" idx="1"/>
          </p:nvPr>
        </p:nvSpPr>
        <p:spPr/>
        <p:txBody>
          <a:bodyPr/>
          <a:lstStyle/>
          <a:p>
            <a:pPr eaLnBrk="1" hangingPunct="1">
              <a:lnSpc>
                <a:spcPct val="80000"/>
              </a:lnSpc>
            </a:pPr>
            <a:r>
              <a:rPr lang="bg-BG" sz="2000" smtClean="0"/>
              <a:t>Преобразуването в обратната посока е по-лесно, особено ако не се тревожим за генерирането на допълнителни кръгли скоби. Програмата undcl преобразува описание с думи от вида "х е функция, която връща указател към масив от указатели към функции, връщащи char", което ние ще запишем по следния начин:</a:t>
            </a:r>
          </a:p>
          <a:p>
            <a:pPr eaLnBrk="1" hangingPunct="1">
              <a:lnSpc>
                <a:spcPct val="80000"/>
              </a:lnSpc>
              <a:buFont typeface="Wingdings" pitchFamily="2" charset="2"/>
              <a:buNone/>
            </a:pPr>
            <a:r>
              <a:rPr lang="bg-BG" sz="2000" smtClean="0"/>
              <a:t>х () * [] * () char</a:t>
            </a:r>
          </a:p>
          <a:p>
            <a:pPr eaLnBrk="1" hangingPunct="1">
              <a:lnSpc>
                <a:spcPct val="80000"/>
              </a:lnSpc>
            </a:pPr>
            <a:r>
              <a:rPr lang="bg-BG" sz="2000" smtClean="0"/>
              <a:t>до</a:t>
            </a:r>
          </a:p>
          <a:p>
            <a:pPr eaLnBrk="1" hangingPunct="1">
              <a:lnSpc>
                <a:spcPct val="80000"/>
              </a:lnSpc>
              <a:buFont typeface="Wingdings" pitchFamily="2" charset="2"/>
              <a:buNone/>
            </a:pPr>
            <a:r>
              <a:rPr lang="bg-BG" sz="2000" smtClean="0"/>
              <a:t>char (*(*х())[])()</a:t>
            </a:r>
          </a:p>
          <a:p>
            <a:pPr eaLnBrk="1" hangingPunct="1">
              <a:lnSpc>
                <a:spcPct val="80000"/>
              </a:lnSpc>
            </a:pPr>
            <a:r>
              <a:rPr lang="bg-BG" sz="2000" smtClean="0"/>
              <a:t>Съкратеният синтаксис на входните данни ни позволява отново да използваме функцията gettoken. Освен това undcl използва същите външни променливи като dcl.</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3"/>
          <p:cNvSpPr>
            <a:spLocks noGrp="1"/>
          </p:cNvSpPr>
          <p:nvPr>
            <p:ph type="ftr"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20483" name="Slide Number Placeholder 4"/>
          <p:cNvSpPr>
            <a:spLocks noGrp="1"/>
          </p:cNvSpPr>
          <p:nvPr>
            <p:ph type="sldNum"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17132EC3-B6D7-473A-BD69-6D87079D671F}" type="slidenum">
              <a:rPr lang="bg-BG" b="0">
                <a:latin typeface="Arial Black" pitchFamily="34" charset="0"/>
              </a:rPr>
              <a:pPr eaLnBrk="1" hangingPunct="1"/>
              <a:t>18</a:t>
            </a:fld>
            <a:endParaRPr lang="bg-BG" b="0">
              <a:latin typeface="Arial Black" pitchFamily="34" charset="0"/>
            </a:endParaRPr>
          </a:p>
        </p:txBody>
      </p:sp>
      <p:sp>
        <p:nvSpPr>
          <p:cNvPr id="20484" name="Date Placeholder 5"/>
          <p:cNvSpPr>
            <a:spLocks noGrp="1"/>
          </p:cNvSpPr>
          <p:nvPr>
            <p:ph type="dt"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20485" name="Rectangle 2"/>
          <p:cNvSpPr>
            <a:spLocks noGrp="1" noChangeArrowheads="1"/>
          </p:cNvSpPr>
          <p:nvPr>
            <p:ph type="title"/>
          </p:nvPr>
        </p:nvSpPr>
        <p:spPr/>
        <p:txBody>
          <a:bodyPr/>
          <a:lstStyle/>
          <a:p>
            <a:pPr eaLnBrk="1" hangingPunct="1"/>
            <a:r>
              <a:rPr lang="bg-BG" smtClean="0"/>
              <a:t>Сложни декларации</a:t>
            </a:r>
          </a:p>
        </p:txBody>
      </p:sp>
      <p:sp>
        <p:nvSpPr>
          <p:cNvPr id="20486" name="Rectangle 4"/>
          <p:cNvSpPr>
            <a:spLocks noGrp="1" noChangeArrowheads="1"/>
          </p:cNvSpPr>
          <p:nvPr>
            <p:ph idx="1"/>
          </p:nvPr>
        </p:nvSpPr>
        <p:spPr/>
        <p:txBody>
          <a:bodyPr/>
          <a:lstStyle/>
          <a:p>
            <a:pPr eaLnBrk="1" hangingPunct="1"/>
            <a:endParaRPr lang="bg-BG" smtClean="0"/>
          </a:p>
        </p:txBody>
      </p:sp>
      <p:pic>
        <p:nvPicPr>
          <p:cNvPr id="2048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150" y="1773238"/>
            <a:ext cx="5876925"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6"/>
          <p:cNvSpPr>
            <a:spLocks noGrp="1" noChangeArrowheads="1"/>
          </p:cNvSpPr>
          <p:nvPr>
            <p:ph type="dt"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21507" name="Rectangle 17"/>
          <p:cNvSpPr>
            <a:spLocks noGrp="1" noChangeArrowheads="1"/>
          </p:cNvSpPr>
          <p:nvPr>
            <p:ph type="ftr"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21508" name="Rectangle 18"/>
          <p:cNvSpPr>
            <a:spLocks noGrp="1" noChangeArrowheads="1"/>
          </p:cNvSpPr>
          <p:nvPr>
            <p:ph type="sldNum"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CDE92982-CF6F-4046-B8A9-5E4C97DEC420}" type="slidenum">
              <a:rPr lang="bg-BG" b="0">
                <a:latin typeface="Arial Black" pitchFamily="34" charset="0"/>
              </a:rPr>
              <a:pPr eaLnBrk="1" hangingPunct="1"/>
              <a:t>19</a:t>
            </a:fld>
            <a:endParaRPr lang="bg-BG" b="0">
              <a:latin typeface="Arial Black" pitchFamily="34" charset="0"/>
            </a:endParaRPr>
          </a:p>
        </p:txBody>
      </p:sp>
      <p:sp>
        <p:nvSpPr>
          <p:cNvPr id="21509" name="Rectangle 4"/>
          <p:cNvSpPr>
            <a:spLocks noGrp="1" noChangeArrowheads="1"/>
          </p:cNvSpPr>
          <p:nvPr>
            <p:ph type="ctrTitle"/>
          </p:nvPr>
        </p:nvSpPr>
        <p:spPr/>
        <p:txBody>
          <a:bodyPr/>
          <a:lstStyle/>
          <a:p>
            <a:pPr eaLnBrk="1" hangingPunct="1"/>
            <a:r>
              <a:rPr lang="bg-BG" smtClean="0"/>
              <a:t>Демо</a:t>
            </a:r>
          </a:p>
        </p:txBody>
      </p:sp>
      <p:sp>
        <p:nvSpPr>
          <p:cNvPr id="21510" name="Rectangle 5"/>
          <p:cNvSpPr>
            <a:spLocks noGrp="1" noChangeArrowheads="1"/>
          </p:cNvSpPr>
          <p:nvPr>
            <p:ph type="subTitle" idx="1"/>
          </p:nvPr>
        </p:nvSpPr>
        <p:spPr/>
        <p:txBody>
          <a:bodyPr/>
          <a:lstStyle/>
          <a:p>
            <a:pPr eaLnBrk="1" hangingPunct="1"/>
            <a:r>
              <a:rPr lang="bg-BG" smtClean="0">
                <a:hlinkClick r:id="rId2" action="ppaction://hlinkfile"/>
              </a:rPr>
              <a:t>EX73.C</a:t>
            </a:r>
            <a:endParaRPr lang="bg-BG"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6"/>
          <p:cNvSpPr>
            <a:spLocks noGrp="1" noChangeArrowheads="1"/>
          </p:cNvSpPr>
          <p:nvPr>
            <p:ph type="dt"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4099" name="Rectangle 17"/>
          <p:cNvSpPr>
            <a:spLocks noGrp="1" noChangeArrowheads="1"/>
          </p:cNvSpPr>
          <p:nvPr>
            <p:ph type="ftr"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4100" name="Rectangle 18"/>
          <p:cNvSpPr>
            <a:spLocks noGrp="1" noChangeArrowheads="1"/>
          </p:cNvSpPr>
          <p:nvPr>
            <p:ph type="sldNum"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F91FA340-9518-4553-BEAA-5EC1F8F13740}" type="slidenum">
              <a:rPr lang="bg-BG" b="0">
                <a:latin typeface="Arial Black" pitchFamily="34" charset="0"/>
              </a:rPr>
              <a:pPr eaLnBrk="1" hangingPunct="1"/>
              <a:t>2</a:t>
            </a:fld>
            <a:endParaRPr lang="bg-BG" b="0">
              <a:latin typeface="Arial Black" pitchFamily="34" charset="0"/>
            </a:endParaRPr>
          </a:p>
        </p:txBody>
      </p:sp>
      <p:sp>
        <p:nvSpPr>
          <p:cNvPr id="4101" name="Rectangle 2"/>
          <p:cNvSpPr>
            <a:spLocks noGrp="1" noChangeArrowheads="1"/>
          </p:cNvSpPr>
          <p:nvPr>
            <p:ph type="ctrTitle"/>
          </p:nvPr>
        </p:nvSpPr>
        <p:spPr/>
        <p:txBody>
          <a:bodyPr/>
          <a:lstStyle/>
          <a:p>
            <a:pPr eaLnBrk="1" hangingPunct="1"/>
            <a:r>
              <a:rPr lang="bg-BG" smtClean="0"/>
              <a:t>Указатели към функции</a:t>
            </a:r>
            <a:endParaRPr lang="bg-BG" sz="4600" smtClean="0"/>
          </a:p>
        </p:txBody>
      </p:sp>
      <p:sp>
        <p:nvSpPr>
          <p:cNvPr id="4102" name="Rectangle 3"/>
          <p:cNvSpPr>
            <a:spLocks noGrp="1" noChangeArrowheads="1"/>
          </p:cNvSpPr>
          <p:nvPr>
            <p:ph type="subTitle" idx="1"/>
          </p:nvPr>
        </p:nvSpPr>
        <p:spPr/>
        <p:txBody>
          <a:bodyPr/>
          <a:lstStyle/>
          <a:p>
            <a:pPr eaLnBrk="1" hangingPunct="1"/>
            <a:r>
              <a:rPr lang="bg-BG" smtClean="0"/>
              <a:t>Лекция </a:t>
            </a:r>
            <a:r>
              <a:rPr lang="en-US" smtClean="0"/>
              <a:t>No</a:t>
            </a:r>
            <a:r>
              <a:rPr lang="bg-BG" smtClean="0"/>
              <a:t> </a:t>
            </a:r>
            <a:r>
              <a:rPr lang="en-US" smtClean="0"/>
              <a:t>11</a:t>
            </a:r>
          </a:p>
          <a:p>
            <a:pPr eaLnBrk="1" hangingPunct="1"/>
            <a:r>
              <a:rPr lang="en-US" smtClean="0"/>
              <a:t>Example2_9</a:t>
            </a:r>
            <a:endParaRPr lang="bg-BG"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bg-BG" dirty="0" smtClean="0"/>
              <a:t>Функции с променлив брой аргументи</a:t>
            </a:r>
            <a:endParaRPr lang="bg-BG" dirty="0"/>
          </a:p>
        </p:txBody>
      </p:sp>
      <p:sp>
        <p:nvSpPr>
          <p:cNvPr id="9" name="Subtitle 8"/>
          <p:cNvSpPr>
            <a:spLocks noGrp="1"/>
          </p:cNvSpPr>
          <p:nvPr>
            <p:ph type="subTitle" idx="1"/>
          </p:nvPr>
        </p:nvSpPr>
        <p:spPr/>
        <p:txBody>
          <a:bodyPr/>
          <a:lstStyle/>
          <a:p>
            <a:endParaRPr lang="bg-BG"/>
          </a:p>
        </p:txBody>
      </p:sp>
      <p:sp>
        <p:nvSpPr>
          <p:cNvPr id="6" name="Date Placeholder 5"/>
          <p:cNvSpPr>
            <a:spLocks noGrp="1"/>
          </p:cNvSpPr>
          <p:nvPr>
            <p:ph type="dt" sz="half" idx="10"/>
          </p:nvPr>
        </p:nvSpPr>
        <p:spPr/>
        <p:txBody>
          <a:bodyPr/>
          <a:lstStyle/>
          <a:p>
            <a:pPr>
              <a:defRPr/>
            </a:pPr>
            <a:r>
              <a:rPr lang="bg-BG" smtClean="0"/>
              <a:t>Д. Гоцева</a:t>
            </a:r>
            <a:endParaRPr lang="bg-BG"/>
          </a:p>
        </p:txBody>
      </p:sp>
      <p:sp>
        <p:nvSpPr>
          <p:cNvPr id="4" name="Footer Placeholder 3"/>
          <p:cNvSpPr>
            <a:spLocks noGrp="1"/>
          </p:cNvSpPr>
          <p:nvPr>
            <p:ph type="ftr" sz="quarter" idx="11"/>
          </p:nvPr>
        </p:nvSpPr>
        <p:spPr/>
        <p:txBody>
          <a:bodyPr/>
          <a:lstStyle/>
          <a:p>
            <a:pPr>
              <a:defRPr/>
            </a:pPr>
            <a:r>
              <a:rPr lang="bg-BG" smtClean="0"/>
              <a:t>ПИК2 - Лекции</a:t>
            </a:r>
            <a:endParaRPr lang="bg-BG"/>
          </a:p>
        </p:txBody>
      </p:sp>
      <p:sp>
        <p:nvSpPr>
          <p:cNvPr id="5" name="Slide Number Placeholder 4"/>
          <p:cNvSpPr>
            <a:spLocks noGrp="1"/>
          </p:cNvSpPr>
          <p:nvPr>
            <p:ph type="sldNum" sz="quarter" idx="12"/>
          </p:nvPr>
        </p:nvSpPr>
        <p:spPr/>
        <p:txBody>
          <a:bodyPr/>
          <a:lstStyle/>
          <a:p>
            <a:pPr>
              <a:defRPr/>
            </a:pPr>
            <a:fld id="{740AA6D7-0081-4C20-AC80-5E4E4AD104FD}" type="slidenum">
              <a:rPr lang="bg-BG" smtClean="0"/>
              <a:pPr>
                <a:defRPr/>
              </a:pPr>
              <a:t>20</a:t>
            </a:fld>
            <a:endParaRPr lang="bg-BG"/>
          </a:p>
        </p:txBody>
      </p:sp>
    </p:spTree>
    <p:extLst>
      <p:ext uri="{BB962C8B-B14F-4D97-AF65-F5344CB8AC3E}">
        <p14:creationId xmlns:p14="http://schemas.microsoft.com/office/powerpoint/2010/main" val="1744306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57AC3FD-1C42-45BD-A14E-46053EAEDCF1}" type="slidenum">
              <a:rPr lang="en-US"/>
              <a:pPr/>
              <a:t>21</a:t>
            </a:fld>
            <a:endParaRPr lang="en-US"/>
          </a:p>
        </p:txBody>
      </p:sp>
      <p:sp>
        <p:nvSpPr>
          <p:cNvPr id="224258" name="Rectangle 2"/>
          <p:cNvSpPr>
            <a:spLocks noGrp="1" noChangeArrowheads="1"/>
          </p:cNvSpPr>
          <p:nvPr>
            <p:ph type="title"/>
          </p:nvPr>
        </p:nvSpPr>
        <p:spPr/>
        <p:txBody>
          <a:bodyPr/>
          <a:lstStyle/>
          <a:p>
            <a:r>
              <a:rPr lang="bg-BG" dirty="0"/>
              <a:t>Извикване на функци с променлив </a:t>
            </a:r>
            <a:r>
              <a:rPr lang="bg-BG" dirty="0" smtClean="0"/>
              <a:t>брой параметри</a:t>
            </a:r>
            <a:endParaRPr lang="bg-BG" dirty="0"/>
          </a:p>
        </p:txBody>
      </p:sp>
      <p:sp>
        <p:nvSpPr>
          <p:cNvPr id="224259" name="Rectangle 3"/>
          <p:cNvSpPr>
            <a:spLocks noGrp="1" noChangeArrowheads="1"/>
          </p:cNvSpPr>
          <p:nvPr>
            <p:ph type="body" idx="1"/>
          </p:nvPr>
        </p:nvSpPr>
        <p:spPr/>
        <p:txBody>
          <a:bodyPr/>
          <a:lstStyle/>
          <a:p>
            <a:r>
              <a:rPr lang="bg-BG" dirty="0"/>
              <a:t>Задават се произволен </a:t>
            </a:r>
            <a:r>
              <a:rPr lang="bg-BG" dirty="0" smtClean="0"/>
              <a:t>брой аргументи</a:t>
            </a:r>
            <a:endParaRPr lang="bg-BG" dirty="0"/>
          </a:p>
          <a:p>
            <a:r>
              <a:rPr lang="bg-BG" dirty="0" smtClean="0"/>
              <a:t>Декларацията и дефиницията на функцията включват </a:t>
            </a:r>
            <a:r>
              <a:rPr lang="bg-BG" dirty="0"/>
              <a:t>,… като последен </a:t>
            </a:r>
            <a:r>
              <a:rPr lang="bg-BG" dirty="0" smtClean="0"/>
              <a:t>параметър.</a:t>
            </a:r>
            <a:endParaRPr lang="bg-BG" dirty="0"/>
          </a:p>
          <a:p>
            <a:r>
              <a:rPr lang="bg-BG" dirty="0"/>
              <a:t>Всички </a:t>
            </a:r>
            <a:r>
              <a:rPr lang="bg-BG" dirty="0" smtClean="0"/>
              <a:t>параметри се </a:t>
            </a:r>
            <a:r>
              <a:rPr lang="bg-BG" dirty="0"/>
              <a:t>записват в стека</a:t>
            </a:r>
          </a:p>
          <a:p>
            <a:r>
              <a:rPr lang="bg-BG" dirty="0"/>
              <a:t>Програмистът е отговорен за </a:t>
            </a:r>
            <a:r>
              <a:rPr lang="bg-BG" dirty="0" smtClean="0"/>
              <a:t>обработката </a:t>
            </a:r>
            <a:r>
              <a:rPr lang="bg-BG" dirty="0"/>
              <a:t>им</a:t>
            </a:r>
          </a:p>
        </p:txBody>
      </p:sp>
    </p:spTree>
    <p:extLst>
      <p:ext uri="{BB962C8B-B14F-4D97-AF65-F5344CB8AC3E}">
        <p14:creationId xmlns:p14="http://schemas.microsoft.com/office/powerpoint/2010/main" val="34850464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a:t>Списъци с променлив брой аргументи: &lt;stdarg.h&gt;</a:t>
            </a:r>
            <a:endParaRPr lang="bg-BG" dirty="0"/>
          </a:p>
        </p:txBody>
      </p:sp>
      <p:sp>
        <p:nvSpPr>
          <p:cNvPr id="3" name="Content Placeholder 2"/>
          <p:cNvSpPr>
            <a:spLocks noGrp="1"/>
          </p:cNvSpPr>
          <p:nvPr>
            <p:ph idx="1"/>
          </p:nvPr>
        </p:nvSpPr>
        <p:spPr/>
        <p:txBody>
          <a:bodyPr/>
          <a:lstStyle/>
          <a:p>
            <a:r>
              <a:rPr lang="ru-RU" dirty="0"/>
              <a:t>В заглавния файл &lt;stdarg. h&gt; са дефинирани начините за преглед на списък </a:t>
            </a:r>
            <a:r>
              <a:rPr lang="ru-RU" dirty="0" smtClean="0"/>
              <a:t>от аргументите </a:t>
            </a:r>
            <a:r>
              <a:rPr lang="ru-RU" dirty="0"/>
              <a:t>на функция, като не е нужно броят им и типът им да са известни</a:t>
            </a:r>
            <a:r>
              <a:rPr lang="ru-RU" dirty="0" smtClean="0"/>
              <a:t>.</a:t>
            </a:r>
          </a:p>
        </p:txBody>
      </p:sp>
      <p:sp>
        <p:nvSpPr>
          <p:cNvPr id="4" name="Footer Placeholder 3"/>
          <p:cNvSpPr>
            <a:spLocks noGrp="1"/>
          </p:cNvSpPr>
          <p:nvPr>
            <p:ph type="ftr" sz="quarter" idx="10"/>
          </p:nvPr>
        </p:nvSpPr>
        <p:spPr/>
        <p:txBody>
          <a:bodyPr/>
          <a:lstStyle/>
          <a:p>
            <a:pPr>
              <a:defRPr/>
            </a:pPr>
            <a:r>
              <a:rPr lang="bg-BG" smtClean="0"/>
              <a:t>ПИК2 - Лекции</a:t>
            </a:r>
            <a:endParaRPr lang="bg-BG"/>
          </a:p>
        </p:txBody>
      </p:sp>
      <p:sp>
        <p:nvSpPr>
          <p:cNvPr id="5" name="Slide Number Placeholder 4"/>
          <p:cNvSpPr>
            <a:spLocks noGrp="1"/>
          </p:cNvSpPr>
          <p:nvPr>
            <p:ph type="sldNum" sz="quarter" idx="11"/>
          </p:nvPr>
        </p:nvSpPr>
        <p:spPr/>
        <p:txBody>
          <a:bodyPr/>
          <a:lstStyle/>
          <a:p>
            <a:pPr>
              <a:defRPr/>
            </a:pPr>
            <a:fld id="{740AA6D7-0081-4C20-AC80-5E4E4AD104FD}" type="slidenum">
              <a:rPr lang="bg-BG" smtClean="0"/>
              <a:pPr>
                <a:defRPr/>
              </a:pPr>
              <a:t>22</a:t>
            </a:fld>
            <a:endParaRPr lang="bg-BG" dirty="0"/>
          </a:p>
        </p:txBody>
      </p:sp>
      <p:sp>
        <p:nvSpPr>
          <p:cNvPr id="6" name="Date Placeholder 5"/>
          <p:cNvSpPr>
            <a:spLocks noGrp="1"/>
          </p:cNvSpPr>
          <p:nvPr>
            <p:ph type="dt" sz="half" idx="12"/>
          </p:nvPr>
        </p:nvSpPr>
        <p:spPr/>
        <p:txBody>
          <a:bodyPr/>
          <a:lstStyle/>
          <a:p>
            <a:pPr>
              <a:defRPr/>
            </a:pPr>
            <a:r>
              <a:rPr lang="bg-BG" smtClean="0"/>
              <a:t>Д. Гоцева</a:t>
            </a:r>
            <a:endParaRPr lang="bg-BG"/>
          </a:p>
        </p:txBody>
      </p:sp>
    </p:spTree>
    <p:extLst>
      <p:ext uri="{BB962C8B-B14F-4D97-AF65-F5344CB8AC3E}">
        <p14:creationId xmlns:p14="http://schemas.microsoft.com/office/powerpoint/2010/main" val="21652475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Списъци с променлив брой аргументи: &lt;stdarg.h&gt;</a:t>
            </a:r>
            <a:endParaRPr lang="bg-BG" dirty="0"/>
          </a:p>
        </p:txBody>
      </p:sp>
      <p:sp>
        <p:nvSpPr>
          <p:cNvPr id="3" name="Content Placeholder 2"/>
          <p:cNvSpPr>
            <a:spLocks noGrp="1"/>
          </p:cNvSpPr>
          <p:nvPr>
            <p:ph idx="1"/>
          </p:nvPr>
        </p:nvSpPr>
        <p:spPr/>
        <p:txBody>
          <a:bodyPr/>
          <a:lstStyle/>
          <a:p>
            <a:r>
              <a:rPr lang="ru-RU" sz="2800" dirty="0" smtClean="0"/>
              <a:t>Да приемем, че lastarg е последният именуван параметър на функцията f, която притежава променлив брой аргументи. Нека декларираме променливата ар от тип va_list вътре в f. Тази променлива ще сочи към всеки един от аргументите от списъка поотделно.</a:t>
            </a:r>
          </a:p>
          <a:p>
            <a:pPr marL="0" indent="0">
              <a:buNone/>
            </a:pPr>
            <a:r>
              <a:rPr lang="en-US" sz="2800" dirty="0" err="1" smtClean="0"/>
              <a:t>va_list</a:t>
            </a:r>
            <a:r>
              <a:rPr lang="en-US" sz="2800" dirty="0" smtClean="0"/>
              <a:t> </a:t>
            </a:r>
            <a:r>
              <a:rPr lang="bg-BG" sz="2800" dirty="0" smtClean="0"/>
              <a:t>ар;</a:t>
            </a:r>
          </a:p>
        </p:txBody>
      </p:sp>
      <p:sp>
        <p:nvSpPr>
          <p:cNvPr id="4" name="Footer Placeholder 3"/>
          <p:cNvSpPr>
            <a:spLocks noGrp="1"/>
          </p:cNvSpPr>
          <p:nvPr>
            <p:ph type="ftr" sz="quarter" idx="10"/>
          </p:nvPr>
        </p:nvSpPr>
        <p:spPr/>
        <p:txBody>
          <a:bodyPr/>
          <a:lstStyle/>
          <a:p>
            <a:pPr>
              <a:defRPr/>
            </a:pPr>
            <a:r>
              <a:rPr lang="bg-BG" smtClean="0"/>
              <a:t>ПИК2 - Лекции</a:t>
            </a:r>
            <a:endParaRPr lang="bg-BG"/>
          </a:p>
        </p:txBody>
      </p:sp>
      <p:sp>
        <p:nvSpPr>
          <p:cNvPr id="5" name="Slide Number Placeholder 4"/>
          <p:cNvSpPr>
            <a:spLocks noGrp="1"/>
          </p:cNvSpPr>
          <p:nvPr>
            <p:ph type="sldNum" sz="quarter" idx="11"/>
          </p:nvPr>
        </p:nvSpPr>
        <p:spPr/>
        <p:txBody>
          <a:bodyPr/>
          <a:lstStyle/>
          <a:p>
            <a:pPr>
              <a:defRPr/>
            </a:pPr>
            <a:fld id="{740AA6D7-0081-4C20-AC80-5E4E4AD104FD}" type="slidenum">
              <a:rPr lang="bg-BG" smtClean="0"/>
              <a:pPr>
                <a:defRPr/>
              </a:pPr>
              <a:t>23</a:t>
            </a:fld>
            <a:endParaRPr lang="bg-BG"/>
          </a:p>
        </p:txBody>
      </p:sp>
      <p:sp>
        <p:nvSpPr>
          <p:cNvPr id="6" name="Date Placeholder 5"/>
          <p:cNvSpPr>
            <a:spLocks noGrp="1"/>
          </p:cNvSpPr>
          <p:nvPr>
            <p:ph type="dt" sz="half" idx="12"/>
          </p:nvPr>
        </p:nvSpPr>
        <p:spPr/>
        <p:txBody>
          <a:bodyPr/>
          <a:lstStyle/>
          <a:p>
            <a:pPr>
              <a:defRPr/>
            </a:pPr>
            <a:r>
              <a:rPr lang="bg-BG" smtClean="0"/>
              <a:t>Д. Гоцева</a:t>
            </a:r>
            <a:endParaRPr lang="bg-BG"/>
          </a:p>
        </p:txBody>
      </p:sp>
    </p:spTree>
    <p:extLst>
      <p:ext uri="{BB962C8B-B14F-4D97-AF65-F5344CB8AC3E}">
        <p14:creationId xmlns:p14="http://schemas.microsoft.com/office/powerpoint/2010/main" val="23530141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Списъци с променлив брой аргументи: &lt;stdarg.h&gt;</a:t>
            </a:r>
            <a:endParaRPr lang="bg-BG" dirty="0"/>
          </a:p>
        </p:txBody>
      </p:sp>
      <p:sp>
        <p:nvSpPr>
          <p:cNvPr id="3" name="Content Placeholder 2"/>
          <p:cNvSpPr>
            <a:spLocks noGrp="1"/>
          </p:cNvSpPr>
          <p:nvPr>
            <p:ph idx="1"/>
          </p:nvPr>
        </p:nvSpPr>
        <p:spPr/>
        <p:txBody>
          <a:bodyPr/>
          <a:lstStyle/>
          <a:p>
            <a:r>
              <a:rPr lang="ru-RU" dirty="0"/>
              <a:t>ар трябва да се инициализира веднъж с макроса va_start, преди да се получи достъп </a:t>
            </a:r>
            <a:r>
              <a:rPr lang="ru-RU" dirty="0" smtClean="0"/>
              <a:t>до </a:t>
            </a:r>
            <a:r>
              <a:rPr lang="bg-BG" dirty="0" smtClean="0"/>
              <a:t>неименуваните </a:t>
            </a:r>
            <a:r>
              <a:rPr lang="bg-BG" dirty="0"/>
              <a:t>аргументи.</a:t>
            </a:r>
          </a:p>
          <a:p>
            <a:pPr marL="0" indent="0">
              <a:buNone/>
            </a:pPr>
            <a:r>
              <a:rPr lang="en-US" dirty="0" err="1"/>
              <a:t>va_start</a:t>
            </a:r>
            <a:r>
              <a:rPr lang="en-US" dirty="0"/>
              <a:t> (</a:t>
            </a:r>
            <a:r>
              <a:rPr lang="en-US" dirty="0" err="1"/>
              <a:t>va_list</a:t>
            </a:r>
            <a:r>
              <a:rPr lang="en-US" dirty="0"/>
              <a:t> </a:t>
            </a:r>
            <a:r>
              <a:rPr lang="bg-BG" dirty="0"/>
              <a:t>ар, </a:t>
            </a:r>
            <a:r>
              <a:rPr lang="en-US" dirty="0" err="1"/>
              <a:t>lastarg</a:t>
            </a:r>
            <a:r>
              <a:rPr lang="en-US" dirty="0"/>
              <a:t>) </a:t>
            </a:r>
            <a:r>
              <a:rPr lang="en-US" dirty="0" smtClean="0"/>
              <a:t>;</a:t>
            </a:r>
            <a:endParaRPr lang="bg-BG" dirty="0" smtClean="0"/>
          </a:p>
          <a:p>
            <a:r>
              <a:rPr lang="ru-RU" dirty="0"/>
              <a:t>Оттам нататък всяко изпълнение на макроса va_arg ще предоставя стойност с типа </a:t>
            </a:r>
            <a:r>
              <a:rPr lang="ru-RU" dirty="0" smtClean="0"/>
              <a:t>и стойността </a:t>
            </a:r>
            <a:r>
              <a:rPr lang="ru-RU" dirty="0"/>
              <a:t>на следващия неименуван аргумент от списък.</a:t>
            </a:r>
            <a:endParaRPr lang="bg-BG" dirty="0"/>
          </a:p>
        </p:txBody>
      </p:sp>
      <p:sp>
        <p:nvSpPr>
          <p:cNvPr id="4" name="Footer Placeholder 3"/>
          <p:cNvSpPr>
            <a:spLocks noGrp="1"/>
          </p:cNvSpPr>
          <p:nvPr>
            <p:ph type="ftr" sz="quarter" idx="10"/>
          </p:nvPr>
        </p:nvSpPr>
        <p:spPr/>
        <p:txBody>
          <a:bodyPr/>
          <a:lstStyle/>
          <a:p>
            <a:pPr>
              <a:defRPr/>
            </a:pPr>
            <a:r>
              <a:rPr lang="bg-BG" smtClean="0"/>
              <a:t>ПИК2 - Лекции</a:t>
            </a:r>
            <a:endParaRPr lang="bg-BG"/>
          </a:p>
        </p:txBody>
      </p:sp>
      <p:sp>
        <p:nvSpPr>
          <p:cNvPr id="5" name="Slide Number Placeholder 4"/>
          <p:cNvSpPr>
            <a:spLocks noGrp="1"/>
          </p:cNvSpPr>
          <p:nvPr>
            <p:ph type="sldNum" sz="quarter" idx="11"/>
          </p:nvPr>
        </p:nvSpPr>
        <p:spPr/>
        <p:txBody>
          <a:bodyPr/>
          <a:lstStyle/>
          <a:p>
            <a:pPr>
              <a:defRPr/>
            </a:pPr>
            <a:fld id="{740AA6D7-0081-4C20-AC80-5E4E4AD104FD}" type="slidenum">
              <a:rPr lang="bg-BG" smtClean="0"/>
              <a:pPr>
                <a:defRPr/>
              </a:pPr>
              <a:t>24</a:t>
            </a:fld>
            <a:endParaRPr lang="bg-BG"/>
          </a:p>
        </p:txBody>
      </p:sp>
      <p:sp>
        <p:nvSpPr>
          <p:cNvPr id="6" name="Date Placeholder 5"/>
          <p:cNvSpPr>
            <a:spLocks noGrp="1"/>
          </p:cNvSpPr>
          <p:nvPr>
            <p:ph type="dt" sz="half" idx="12"/>
          </p:nvPr>
        </p:nvSpPr>
        <p:spPr/>
        <p:txBody>
          <a:bodyPr/>
          <a:lstStyle/>
          <a:p>
            <a:pPr>
              <a:defRPr/>
            </a:pPr>
            <a:r>
              <a:rPr lang="bg-BG" smtClean="0"/>
              <a:t>Д. Гоцева</a:t>
            </a:r>
            <a:endParaRPr lang="bg-BG"/>
          </a:p>
        </p:txBody>
      </p:sp>
    </p:spTree>
    <p:extLst>
      <p:ext uri="{BB962C8B-B14F-4D97-AF65-F5344CB8AC3E}">
        <p14:creationId xmlns:p14="http://schemas.microsoft.com/office/powerpoint/2010/main" val="39939661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Списъци с променлив брой аргументи: &lt;stdarg.h&gt;</a:t>
            </a:r>
            <a:endParaRPr lang="bg-BG" dirty="0"/>
          </a:p>
        </p:txBody>
      </p:sp>
      <p:sp>
        <p:nvSpPr>
          <p:cNvPr id="3" name="Content Placeholder 2"/>
          <p:cNvSpPr>
            <a:spLocks noGrp="1"/>
          </p:cNvSpPr>
          <p:nvPr>
            <p:ph idx="1"/>
          </p:nvPr>
        </p:nvSpPr>
        <p:spPr/>
        <p:txBody>
          <a:bodyPr/>
          <a:lstStyle/>
          <a:p>
            <a:r>
              <a:rPr lang="ru-RU" dirty="0"/>
              <a:t>Едновременно с това ще </a:t>
            </a:r>
            <a:r>
              <a:rPr lang="ru-RU" dirty="0" smtClean="0"/>
              <a:t>се променя </a:t>
            </a:r>
            <a:r>
              <a:rPr lang="ru-RU" dirty="0"/>
              <a:t>ар, за да може при следващата употреба на va_arg, макросът да върне следващия </a:t>
            </a:r>
            <a:r>
              <a:rPr lang="ru-RU" dirty="0" smtClean="0"/>
              <a:t>по </a:t>
            </a:r>
            <a:r>
              <a:rPr lang="bg-BG" dirty="0" smtClean="0"/>
              <a:t>ред </a:t>
            </a:r>
            <a:r>
              <a:rPr lang="bg-BG" dirty="0"/>
              <a:t>аргумент:</a:t>
            </a:r>
          </a:p>
          <a:p>
            <a:pPr marL="0" indent="0">
              <a:buNone/>
            </a:pPr>
            <a:r>
              <a:rPr lang="bg-BG" dirty="0"/>
              <a:t>тип </a:t>
            </a:r>
            <a:r>
              <a:rPr lang="en-US" i="1" dirty="0" err="1"/>
              <a:t>va_arg</a:t>
            </a:r>
            <a:r>
              <a:rPr lang="en-US" i="1" dirty="0"/>
              <a:t>(</a:t>
            </a:r>
            <a:r>
              <a:rPr lang="en-US" i="1" dirty="0" err="1"/>
              <a:t>va_list</a:t>
            </a:r>
            <a:r>
              <a:rPr lang="en-US" i="1" dirty="0"/>
              <a:t> </a:t>
            </a:r>
            <a:r>
              <a:rPr lang="bg-BG" dirty="0"/>
              <a:t>ар</a:t>
            </a:r>
            <a:r>
              <a:rPr lang="bg-BG" i="1" dirty="0"/>
              <a:t>, </a:t>
            </a:r>
            <a:r>
              <a:rPr lang="bg-BG" dirty="0"/>
              <a:t>тип</a:t>
            </a:r>
            <a:r>
              <a:rPr lang="bg-BG" i="1" dirty="0"/>
              <a:t>) ;</a:t>
            </a:r>
            <a:endParaRPr lang="bg-BG" dirty="0"/>
          </a:p>
        </p:txBody>
      </p:sp>
      <p:sp>
        <p:nvSpPr>
          <p:cNvPr id="4" name="Footer Placeholder 3"/>
          <p:cNvSpPr>
            <a:spLocks noGrp="1"/>
          </p:cNvSpPr>
          <p:nvPr>
            <p:ph type="ftr" sz="quarter" idx="10"/>
          </p:nvPr>
        </p:nvSpPr>
        <p:spPr/>
        <p:txBody>
          <a:bodyPr/>
          <a:lstStyle/>
          <a:p>
            <a:pPr>
              <a:defRPr/>
            </a:pPr>
            <a:r>
              <a:rPr lang="bg-BG" smtClean="0"/>
              <a:t>ПИК2 - Лекции</a:t>
            </a:r>
            <a:endParaRPr lang="bg-BG"/>
          </a:p>
        </p:txBody>
      </p:sp>
      <p:sp>
        <p:nvSpPr>
          <p:cNvPr id="5" name="Slide Number Placeholder 4"/>
          <p:cNvSpPr>
            <a:spLocks noGrp="1"/>
          </p:cNvSpPr>
          <p:nvPr>
            <p:ph type="sldNum" sz="quarter" idx="11"/>
          </p:nvPr>
        </p:nvSpPr>
        <p:spPr/>
        <p:txBody>
          <a:bodyPr/>
          <a:lstStyle/>
          <a:p>
            <a:pPr>
              <a:defRPr/>
            </a:pPr>
            <a:fld id="{740AA6D7-0081-4C20-AC80-5E4E4AD104FD}" type="slidenum">
              <a:rPr lang="bg-BG" smtClean="0"/>
              <a:pPr>
                <a:defRPr/>
              </a:pPr>
              <a:t>25</a:t>
            </a:fld>
            <a:endParaRPr lang="bg-BG"/>
          </a:p>
        </p:txBody>
      </p:sp>
      <p:sp>
        <p:nvSpPr>
          <p:cNvPr id="6" name="Date Placeholder 5"/>
          <p:cNvSpPr>
            <a:spLocks noGrp="1"/>
          </p:cNvSpPr>
          <p:nvPr>
            <p:ph type="dt" sz="half" idx="12"/>
          </p:nvPr>
        </p:nvSpPr>
        <p:spPr/>
        <p:txBody>
          <a:bodyPr/>
          <a:lstStyle/>
          <a:p>
            <a:pPr>
              <a:defRPr/>
            </a:pPr>
            <a:r>
              <a:rPr lang="bg-BG" smtClean="0"/>
              <a:t>Д. Гоцева</a:t>
            </a:r>
            <a:endParaRPr lang="bg-BG"/>
          </a:p>
        </p:txBody>
      </p:sp>
    </p:spTree>
    <p:extLst>
      <p:ext uri="{BB962C8B-B14F-4D97-AF65-F5344CB8AC3E}">
        <p14:creationId xmlns:p14="http://schemas.microsoft.com/office/powerpoint/2010/main" val="5248746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Списъци с променлив брой аргументи: &lt;stdarg.h&gt;</a:t>
            </a:r>
            <a:endParaRPr lang="bg-BG" dirty="0"/>
          </a:p>
        </p:txBody>
      </p:sp>
      <p:sp>
        <p:nvSpPr>
          <p:cNvPr id="3" name="Content Placeholder 2"/>
          <p:cNvSpPr>
            <a:spLocks noGrp="1"/>
          </p:cNvSpPr>
          <p:nvPr>
            <p:ph idx="1"/>
          </p:nvPr>
        </p:nvSpPr>
        <p:spPr/>
        <p:txBody>
          <a:bodyPr/>
          <a:lstStyle/>
          <a:p>
            <a:r>
              <a:rPr lang="bg-BG" dirty="0"/>
              <a:t>Макросът</a:t>
            </a:r>
          </a:p>
          <a:p>
            <a:pPr marL="0" indent="0">
              <a:buNone/>
            </a:pPr>
            <a:r>
              <a:rPr lang="en-US" i="1" dirty="0"/>
              <a:t>void </a:t>
            </a:r>
            <a:r>
              <a:rPr lang="en-US" i="1" dirty="0" err="1"/>
              <a:t>va_end</a:t>
            </a:r>
            <a:r>
              <a:rPr lang="en-US" i="1" dirty="0"/>
              <a:t>(</a:t>
            </a:r>
            <a:r>
              <a:rPr lang="en-US" i="1" dirty="0" err="1"/>
              <a:t>va_list</a:t>
            </a:r>
            <a:r>
              <a:rPr lang="en-US" i="1" dirty="0"/>
              <a:t> </a:t>
            </a:r>
            <a:r>
              <a:rPr lang="bg-BG" dirty="0"/>
              <a:t>а р </a:t>
            </a:r>
            <a:r>
              <a:rPr lang="bg-BG" i="1" dirty="0"/>
              <a:t>) ;</a:t>
            </a:r>
          </a:p>
          <a:p>
            <a:r>
              <a:rPr lang="ru-RU" dirty="0"/>
              <a:t>трябва да се извика веднъж, след като са обработени всички аргументи, но преди да </a:t>
            </a:r>
            <a:r>
              <a:rPr lang="ru-RU"/>
              <a:t>се </a:t>
            </a:r>
            <a:r>
              <a:rPr lang="ru-RU" smtClean="0"/>
              <a:t>излезе </a:t>
            </a:r>
            <a:r>
              <a:rPr lang="bg-BG" smtClean="0"/>
              <a:t>от </a:t>
            </a:r>
            <a:r>
              <a:rPr lang="bg-BG" dirty="0"/>
              <a:t>функцията </a:t>
            </a:r>
            <a:r>
              <a:rPr lang="en-US" dirty="0"/>
              <a:t>f.</a:t>
            </a:r>
            <a:endParaRPr lang="bg-BG" dirty="0"/>
          </a:p>
        </p:txBody>
      </p:sp>
      <p:sp>
        <p:nvSpPr>
          <p:cNvPr id="4" name="Footer Placeholder 3"/>
          <p:cNvSpPr>
            <a:spLocks noGrp="1"/>
          </p:cNvSpPr>
          <p:nvPr>
            <p:ph type="ftr" sz="quarter" idx="10"/>
          </p:nvPr>
        </p:nvSpPr>
        <p:spPr/>
        <p:txBody>
          <a:bodyPr/>
          <a:lstStyle/>
          <a:p>
            <a:pPr>
              <a:defRPr/>
            </a:pPr>
            <a:r>
              <a:rPr lang="bg-BG" smtClean="0"/>
              <a:t>ПИК2 - Лекции</a:t>
            </a:r>
            <a:endParaRPr lang="bg-BG"/>
          </a:p>
        </p:txBody>
      </p:sp>
      <p:sp>
        <p:nvSpPr>
          <p:cNvPr id="5" name="Slide Number Placeholder 4"/>
          <p:cNvSpPr>
            <a:spLocks noGrp="1"/>
          </p:cNvSpPr>
          <p:nvPr>
            <p:ph type="sldNum" sz="quarter" idx="11"/>
          </p:nvPr>
        </p:nvSpPr>
        <p:spPr/>
        <p:txBody>
          <a:bodyPr/>
          <a:lstStyle/>
          <a:p>
            <a:pPr>
              <a:defRPr/>
            </a:pPr>
            <a:fld id="{740AA6D7-0081-4C20-AC80-5E4E4AD104FD}" type="slidenum">
              <a:rPr lang="bg-BG" smtClean="0"/>
              <a:pPr>
                <a:defRPr/>
              </a:pPr>
              <a:t>26</a:t>
            </a:fld>
            <a:endParaRPr lang="bg-BG"/>
          </a:p>
        </p:txBody>
      </p:sp>
      <p:sp>
        <p:nvSpPr>
          <p:cNvPr id="6" name="Date Placeholder 5"/>
          <p:cNvSpPr>
            <a:spLocks noGrp="1"/>
          </p:cNvSpPr>
          <p:nvPr>
            <p:ph type="dt" sz="half" idx="12"/>
          </p:nvPr>
        </p:nvSpPr>
        <p:spPr/>
        <p:txBody>
          <a:bodyPr/>
          <a:lstStyle/>
          <a:p>
            <a:pPr>
              <a:defRPr/>
            </a:pPr>
            <a:r>
              <a:rPr lang="bg-BG" smtClean="0"/>
              <a:t>Д. Гоцева</a:t>
            </a:r>
            <a:endParaRPr lang="bg-BG"/>
          </a:p>
        </p:txBody>
      </p:sp>
    </p:spTree>
    <p:extLst>
      <p:ext uri="{BB962C8B-B14F-4D97-AF65-F5344CB8AC3E}">
        <p14:creationId xmlns:p14="http://schemas.microsoft.com/office/powerpoint/2010/main" val="2407869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5123" name="Slide Number Placeholder 4"/>
          <p:cNvSpPr>
            <a:spLocks noGrp="1"/>
          </p:cNvSpPr>
          <p:nvPr>
            <p:ph type="sldNum"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53145300-BEC5-4A4C-8697-4FC909923176}" type="slidenum">
              <a:rPr lang="bg-BG" b="0">
                <a:latin typeface="Arial Black" pitchFamily="34" charset="0"/>
              </a:rPr>
              <a:pPr eaLnBrk="1" hangingPunct="1"/>
              <a:t>3</a:t>
            </a:fld>
            <a:endParaRPr lang="bg-BG" b="0">
              <a:latin typeface="Arial Black" pitchFamily="34" charset="0"/>
            </a:endParaRPr>
          </a:p>
        </p:txBody>
      </p:sp>
      <p:sp>
        <p:nvSpPr>
          <p:cNvPr id="5124" name="Date Placeholder 5"/>
          <p:cNvSpPr>
            <a:spLocks noGrp="1"/>
          </p:cNvSpPr>
          <p:nvPr>
            <p:ph type="dt"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5125" name="Rectangle 2"/>
          <p:cNvSpPr>
            <a:spLocks noGrp="1" noChangeArrowheads="1"/>
          </p:cNvSpPr>
          <p:nvPr>
            <p:ph type="title"/>
          </p:nvPr>
        </p:nvSpPr>
        <p:spPr/>
        <p:txBody>
          <a:bodyPr/>
          <a:lstStyle/>
          <a:p>
            <a:pPr eaLnBrk="1" hangingPunct="1"/>
            <a:r>
              <a:rPr lang="bg-BG" smtClean="0"/>
              <a:t>Указатели към функции</a:t>
            </a:r>
          </a:p>
        </p:txBody>
      </p:sp>
      <p:sp>
        <p:nvSpPr>
          <p:cNvPr id="5126" name="Rectangle 3"/>
          <p:cNvSpPr>
            <a:spLocks noGrp="1" noChangeArrowheads="1"/>
          </p:cNvSpPr>
          <p:nvPr>
            <p:ph type="body" idx="1"/>
          </p:nvPr>
        </p:nvSpPr>
        <p:spPr/>
        <p:txBody>
          <a:bodyPr/>
          <a:lstStyle/>
          <a:p>
            <a:pPr eaLnBrk="1" hangingPunct="1">
              <a:lnSpc>
                <a:spcPct val="90000"/>
              </a:lnSpc>
            </a:pPr>
            <a:r>
              <a:rPr lang="bg-BG" sz="2800" smtClean="0"/>
              <a:t>В С функциите не са променливи. Възможно е, обаче, да се дефинират указатели към функции, които могат да бъдат присвоявани, поставяни в масиви, подавани на функции, връщани от функции и така нататък.</a:t>
            </a:r>
          </a:p>
          <a:p>
            <a:pPr eaLnBrk="1" hangingPunct="1">
              <a:lnSpc>
                <a:spcPct val="90000"/>
              </a:lnSpc>
            </a:pPr>
            <a:r>
              <a:rPr lang="bg-BG" sz="2800" smtClean="0"/>
              <a:t>Като пример ще напишем програма за сортиране; в нея има избор на опционален аргумент -n, при който редовете от входа ще се сортират по номера, а не лексикографски.</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3"/>
          <p:cNvSpPr>
            <a:spLocks noGrp="1"/>
          </p:cNvSpPr>
          <p:nvPr>
            <p:ph type="ftr"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6147" name="Slide Number Placeholder 4"/>
          <p:cNvSpPr>
            <a:spLocks noGrp="1"/>
          </p:cNvSpPr>
          <p:nvPr>
            <p:ph type="sldNum"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0738293A-04AA-416B-95DD-724872EF8620}" type="slidenum">
              <a:rPr lang="bg-BG" b="0">
                <a:latin typeface="Arial Black" pitchFamily="34" charset="0"/>
              </a:rPr>
              <a:pPr eaLnBrk="1" hangingPunct="1"/>
              <a:t>4</a:t>
            </a:fld>
            <a:endParaRPr lang="bg-BG" b="0">
              <a:latin typeface="Arial Black" pitchFamily="34" charset="0"/>
            </a:endParaRPr>
          </a:p>
        </p:txBody>
      </p:sp>
      <p:sp>
        <p:nvSpPr>
          <p:cNvPr id="6148" name="Date Placeholder 5"/>
          <p:cNvSpPr>
            <a:spLocks noGrp="1"/>
          </p:cNvSpPr>
          <p:nvPr>
            <p:ph type="dt"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6149" name="Rectangle 2"/>
          <p:cNvSpPr>
            <a:spLocks noGrp="1" noChangeArrowheads="1"/>
          </p:cNvSpPr>
          <p:nvPr>
            <p:ph type="title"/>
          </p:nvPr>
        </p:nvSpPr>
        <p:spPr/>
        <p:txBody>
          <a:bodyPr/>
          <a:lstStyle/>
          <a:p>
            <a:pPr eaLnBrk="1" hangingPunct="1"/>
            <a:r>
              <a:rPr lang="bg-BG" smtClean="0"/>
              <a:t>Указатели към функции</a:t>
            </a:r>
          </a:p>
        </p:txBody>
      </p:sp>
      <p:sp>
        <p:nvSpPr>
          <p:cNvPr id="6150" name="Rectangle 3"/>
          <p:cNvSpPr>
            <a:spLocks noGrp="1" noChangeArrowheads="1"/>
          </p:cNvSpPr>
          <p:nvPr>
            <p:ph type="body" idx="1"/>
          </p:nvPr>
        </p:nvSpPr>
        <p:spPr/>
        <p:txBody>
          <a:bodyPr/>
          <a:lstStyle/>
          <a:p>
            <a:pPr eaLnBrk="1" hangingPunct="1">
              <a:lnSpc>
                <a:spcPct val="80000"/>
              </a:lnSpc>
            </a:pPr>
            <a:r>
              <a:rPr lang="bg-BG" sz="2000" smtClean="0"/>
              <a:t>Често пъти сортирането се състои от три части — сравнение, което определя подредбата на двойка обекти, размяна, която променя реда, и алгоритъм за сортиране, който извършва сравнението и размяната, докато всички обекти не бъдат подредени. Алгоритъмът за сортиране не зависи от сравнението и размяната, така че ние можем да сортираме по различни критерии, като на един и същ алгоритъм подаваме различни функции за сравнение и размяна.</a:t>
            </a:r>
          </a:p>
          <a:p>
            <a:pPr eaLnBrk="1" hangingPunct="1">
              <a:lnSpc>
                <a:spcPct val="80000"/>
              </a:lnSpc>
            </a:pPr>
            <a:r>
              <a:rPr lang="bg-BG" sz="2000" smtClean="0"/>
              <a:t>Лексикографското сравнение на два реда се прави посредством strcmp; ще ни трябва функция numcmp, която да сравнява два реда на базата на числови стойности и да връща същите условни индикатори като strcmp. Тези функции се декларират преди main и на qsort се подава указател към подходящата функция.</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7171" name="Slide Number Placeholder 4"/>
          <p:cNvSpPr>
            <a:spLocks noGrp="1"/>
          </p:cNvSpPr>
          <p:nvPr>
            <p:ph type="sldNum"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D9B19518-5355-4A27-B1E4-E6D2F654F624}" type="slidenum">
              <a:rPr lang="bg-BG" b="0">
                <a:latin typeface="Arial Black" pitchFamily="34" charset="0"/>
              </a:rPr>
              <a:pPr eaLnBrk="1" hangingPunct="1"/>
              <a:t>5</a:t>
            </a:fld>
            <a:endParaRPr lang="bg-BG" b="0">
              <a:latin typeface="Arial Black" pitchFamily="34" charset="0"/>
            </a:endParaRPr>
          </a:p>
        </p:txBody>
      </p:sp>
      <p:sp>
        <p:nvSpPr>
          <p:cNvPr id="7172" name="Date Placeholder 5"/>
          <p:cNvSpPr>
            <a:spLocks noGrp="1"/>
          </p:cNvSpPr>
          <p:nvPr>
            <p:ph type="dt"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7173" name="Rectangle 2"/>
          <p:cNvSpPr>
            <a:spLocks noGrp="1" noChangeArrowheads="1"/>
          </p:cNvSpPr>
          <p:nvPr>
            <p:ph type="title"/>
          </p:nvPr>
        </p:nvSpPr>
        <p:spPr/>
        <p:txBody>
          <a:bodyPr/>
          <a:lstStyle/>
          <a:p>
            <a:pPr eaLnBrk="1" hangingPunct="1"/>
            <a:r>
              <a:rPr lang="bg-BG" smtClean="0"/>
              <a:t>Указатели към функции</a:t>
            </a:r>
          </a:p>
        </p:txBody>
      </p:sp>
      <p:sp>
        <p:nvSpPr>
          <p:cNvPr id="7174" name="Rectangle 4"/>
          <p:cNvSpPr>
            <a:spLocks noGrp="1" noChangeArrowheads="1"/>
          </p:cNvSpPr>
          <p:nvPr>
            <p:ph idx="1"/>
          </p:nvPr>
        </p:nvSpPr>
        <p:spPr/>
        <p:txBody>
          <a:bodyPr/>
          <a:lstStyle/>
          <a:p>
            <a:pPr eaLnBrk="1" hangingPunct="1"/>
            <a:endParaRPr lang="bg-BG" smtClean="0"/>
          </a:p>
        </p:txBody>
      </p:sp>
      <p:pic>
        <p:nvPicPr>
          <p:cNvPr id="717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1381125"/>
            <a:ext cx="6667500" cy="547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3"/>
          <p:cNvSpPr>
            <a:spLocks noGrp="1"/>
          </p:cNvSpPr>
          <p:nvPr>
            <p:ph type="ftr"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8195" name="Slide Number Placeholder 4"/>
          <p:cNvSpPr>
            <a:spLocks noGrp="1"/>
          </p:cNvSpPr>
          <p:nvPr>
            <p:ph type="sldNum"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73A9971C-DA8B-4BF6-9F5B-913F4EBF6359}" type="slidenum">
              <a:rPr lang="bg-BG" b="0">
                <a:latin typeface="Arial Black" pitchFamily="34" charset="0"/>
              </a:rPr>
              <a:pPr eaLnBrk="1" hangingPunct="1"/>
              <a:t>6</a:t>
            </a:fld>
            <a:endParaRPr lang="bg-BG" b="0">
              <a:latin typeface="Arial Black" pitchFamily="34" charset="0"/>
            </a:endParaRPr>
          </a:p>
        </p:txBody>
      </p:sp>
      <p:sp>
        <p:nvSpPr>
          <p:cNvPr id="8196" name="Date Placeholder 5"/>
          <p:cNvSpPr>
            <a:spLocks noGrp="1"/>
          </p:cNvSpPr>
          <p:nvPr>
            <p:ph type="dt"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8197" name="Rectangle 2"/>
          <p:cNvSpPr>
            <a:spLocks noGrp="1" noChangeArrowheads="1"/>
          </p:cNvSpPr>
          <p:nvPr>
            <p:ph type="title"/>
          </p:nvPr>
        </p:nvSpPr>
        <p:spPr/>
        <p:txBody>
          <a:bodyPr/>
          <a:lstStyle/>
          <a:p>
            <a:pPr eaLnBrk="1" hangingPunct="1"/>
            <a:r>
              <a:rPr lang="bg-BG" smtClean="0"/>
              <a:t>Указатели към функции</a:t>
            </a:r>
          </a:p>
        </p:txBody>
      </p:sp>
      <p:sp>
        <p:nvSpPr>
          <p:cNvPr id="8198" name="Rectangle 3"/>
          <p:cNvSpPr>
            <a:spLocks noGrp="1" noChangeArrowheads="1"/>
          </p:cNvSpPr>
          <p:nvPr>
            <p:ph type="body" idx="1"/>
          </p:nvPr>
        </p:nvSpPr>
        <p:spPr/>
        <p:txBody>
          <a:bodyPr/>
          <a:lstStyle/>
          <a:p>
            <a:pPr eaLnBrk="1" hangingPunct="1">
              <a:lnSpc>
                <a:spcPct val="80000"/>
              </a:lnSpc>
            </a:pPr>
            <a:r>
              <a:rPr lang="bg-BG" sz="1800" smtClean="0"/>
              <a:t>В извикването на qsort, strcmp и numcmp са адреси на функции. Тъй като е известно, че те са функции, операторът &amp; не е необходим, както не е нужен и пред име на масив.</a:t>
            </a:r>
          </a:p>
          <a:p>
            <a:pPr eaLnBrk="1" hangingPunct="1">
              <a:lnSpc>
                <a:spcPct val="80000"/>
              </a:lnSpc>
            </a:pPr>
            <a:r>
              <a:rPr lang="bg-BG" sz="1800" smtClean="0"/>
              <a:t>Написали сме qsort по такъв начин, че да може да обработва всякакви типове данни, а не само символни низове. Както е обозначено от прототипа на функцията, qsort очаква масив от указатели, две цели числа и една функция, чиито аргументи са два указателя. За аргументите на функцията сме използвали генеричният тип за указател - void *. </a:t>
            </a:r>
          </a:p>
          <a:p>
            <a:pPr eaLnBrk="1" hangingPunct="1">
              <a:lnSpc>
                <a:spcPct val="80000"/>
              </a:lnSpc>
            </a:pPr>
            <a:r>
              <a:rPr lang="bg-BG" sz="1800" smtClean="0"/>
              <a:t>На void * може да се присвои всякакъв указател, валидно е и обратното, като при тези процеси не се губи информация, следователно можем да извикваме qsort като присвояваме различни аргументи на void *. Това сложно присвояване подава аргументите към функцията за сравнение. В реални условия то не би имало особен ефект - единствената му цел е да покаже на компилатора, че всичко е наред.</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3"/>
          <p:cNvSpPr>
            <a:spLocks noGrp="1"/>
          </p:cNvSpPr>
          <p:nvPr>
            <p:ph type="ftr"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9219" name="Slide Number Placeholder 4"/>
          <p:cNvSpPr>
            <a:spLocks noGrp="1"/>
          </p:cNvSpPr>
          <p:nvPr>
            <p:ph type="sldNum"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2B46C7E2-C019-4086-98F0-80CB63A003EF}" type="slidenum">
              <a:rPr lang="bg-BG" b="0">
                <a:latin typeface="Arial Black" pitchFamily="34" charset="0"/>
              </a:rPr>
              <a:pPr eaLnBrk="1" hangingPunct="1"/>
              <a:t>7</a:t>
            </a:fld>
            <a:endParaRPr lang="bg-BG" b="0">
              <a:latin typeface="Arial Black" pitchFamily="34" charset="0"/>
            </a:endParaRPr>
          </a:p>
        </p:txBody>
      </p:sp>
      <p:sp>
        <p:nvSpPr>
          <p:cNvPr id="9220" name="Date Placeholder 5"/>
          <p:cNvSpPr>
            <a:spLocks noGrp="1"/>
          </p:cNvSpPr>
          <p:nvPr>
            <p:ph type="dt"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9221" name="Rectangle 2"/>
          <p:cNvSpPr>
            <a:spLocks noGrp="1" noChangeArrowheads="1"/>
          </p:cNvSpPr>
          <p:nvPr>
            <p:ph type="title"/>
          </p:nvPr>
        </p:nvSpPr>
        <p:spPr/>
        <p:txBody>
          <a:bodyPr/>
          <a:lstStyle/>
          <a:p>
            <a:pPr eaLnBrk="1" hangingPunct="1"/>
            <a:r>
              <a:rPr lang="bg-BG" sz="4000" smtClean="0"/>
              <a:t>Указатели към </a:t>
            </a:r>
            <a:r>
              <a:rPr lang="en-US" sz="4000" smtClean="0"/>
              <a:t/>
            </a:r>
            <a:br>
              <a:rPr lang="en-US" sz="4000" smtClean="0"/>
            </a:br>
            <a:r>
              <a:rPr lang="bg-BG" sz="4000" smtClean="0"/>
              <a:t>функции</a:t>
            </a:r>
          </a:p>
        </p:txBody>
      </p:sp>
      <p:sp>
        <p:nvSpPr>
          <p:cNvPr id="9222" name="Rectangle 3"/>
          <p:cNvSpPr>
            <a:spLocks noGrp="1" noChangeArrowheads="1"/>
          </p:cNvSpPr>
          <p:nvPr>
            <p:ph type="body" idx="1"/>
          </p:nvPr>
        </p:nvSpPr>
        <p:spPr/>
        <p:txBody>
          <a:bodyPr/>
          <a:lstStyle/>
          <a:p>
            <a:pPr eaLnBrk="1" hangingPunct="1"/>
            <a:endParaRPr lang="bg-BG" smtClean="0"/>
          </a:p>
        </p:txBody>
      </p:sp>
      <p:pic>
        <p:nvPicPr>
          <p:cNvPr id="922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1844675"/>
            <a:ext cx="6224588" cy="353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3644900"/>
            <a:ext cx="4276725" cy="271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5"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263" y="0"/>
            <a:ext cx="3867150" cy="168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3"/>
          <p:cNvSpPr>
            <a:spLocks noGrp="1"/>
          </p:cNvSpPr>
          <p:nvPr>
            <p:ph type="ftr"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10243" name="Slide Number Placeholder 4"/>
          <p:cNvSpPr>
            <a:spLocks noGrp="1"/>
          </p:cNvSpPr>
          <p:nvPr>
            <p:ph type="sldNum"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6A6DC20B-045B-471B-969F-8E6E2BC97B14}" type="slidenum">
              <a:rPr lang="bg-BG" b="0">
                <a:latin typeface="Arial Black" pitchFamily="34" charset="0"/>
              </a:rPr>
              <a:pPr eaLnBrk="1" hangingPunct="1"/>
              <a:t>8</a:t>
            </a:fld>
            <a:endParaRPr lang="bg-BG" b="0">
              <a:latin typeface="Arial Black" pitchFamily="34" charset="0"/>
            </a:endParaRPr>
          </a:p>
        </p:txBody>
      </p:sp>
      <p:sp>
        <p:nvSpPr>
          <p:cNvPr id="10244" name="Date Placeholder 5"/>
          <p:cNvSpPr>
            <a:spLocks noGrp="1"/>
          </p:cNvSpPr>
          <p:nvPr>
            <p:ph type="dt"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10245" name="Rectangle 2"/>
          <p:cNvSpPr>
            <a:spLocks noGrp="1" noChangeArrowheads="1"/>
          </p:cNvSpPr>
          <p:nvPr>
            <p:ph type="title"/>
          </p:nvPr>
        </p:nvSpPr>
        <p:spPr/>
        <p:txBody>
          <a:bodyPr/>
          <a:lstStyle/>
          <a:p>
            <a:pPr eaLnBrk="1" hangingPunct="1"/>
            <a:r>
              <a:rPr lang="bg-BG" smtClean="0"/>
              <a:t>Указатели към функции</a:t>
            </a:r>
          </a:p>
        </p:txBody>
      </p:sp>
      <p:sp>
        <p:nvSpPr>
          <p:cNvPr id="10246" name="Rectangle 3"/>
          <p:cNvSpPr>
            <a:spLocks noGrp="1" noChangeArrowheads="1"/>
          </p:cNvSpPr>
          <p:nvPr>
            <p:ph type="body" idx="1"/>
          </p:nvPr>
        </p:nvSpPr>
        <p:spPr/>
        <p:txBody>
          <a:bodyPr/>
          <a:lstStyle/>
          <a:p>
            <a:pPr eaLnBrk="1" hangingPunct="1">
              <a:lnSpc>
                <a:spcPct val="80000"/>
              </a:lnSpc>
            </a:pPr>
            <a:r>
              <a:rPr lang="bg-BG" sz="1800" smtClean="0"/>
              <a:t>Четвъртият параметър на qsort е</a:t>
            </a:r>
          </a:p>
          <a:p>
            <a:pPr eaLnBrk="1" hangingPunct="1">
              <a:lnSpc>
                <a:spcPct val="80000"/>
              </a:lnSpc>
              <a:buFont typeface="Wingdings" pitchFamily="2" charset="2"/>
              <a:buNone/>
            </a:pPr>
            <a:r>
              <a:rPr lang="bg-BG" sz="1800" smtClean="0"/>
              <a:t>int (*comp)(void *, void *)</a:t>
            </a:r>
          </a:p>
          <a:p>
            <a:pPr eaLnBrk="1" hangingPunct="1">
              <a:lnSpc>
                <a:spcPct val="80000"/>
              </a:lnSpc>
            </a:pPr>
            <a:r>
              <a:rPr lang="bg-BG" sz="1800" smtClean="0"/>
              <a:t>Той показва, че comp е указател към функция, която има два void * аргумента и връща</a:t>
            </a:r>
            <a:r>
              <a:rPr lang="en-US" sz="1800" smtClean="0"/>
              <a:t> </a:t>
            </a:r>
            <a:r>
              <a:rPr lang="bg-BG" sz="1800" smtClean="0"/>
              <a:t>int стойност.</a:t>
            </a:r>
            <a:r>
              <a:rPr lang="en-US" sz="1800" smtClean="0"/>
              <a:t> </a:t>
            </a:r>
            <a:r>
              <a:rPr lang="bg-BG" sz="1800" smtClean="0"/>
              <a:t>Употребата на comp в реда</a:t>
            </a:r>
          </a:p>
          <a:p>
            <a:pPr eaLnBrk="1" hangingPunct="1">
              <a:lnSpc>
                <a:spcPct val="80000"/>
              </a:lnSpc>
              <a:buFont typeface="Wingdings" pitchFamily="2" charset="2"/>
              <a:buNone/>
            </a:pPr>
            <a:r>
              <a:rPr lang="bg-BG" sz="1800" smtClean="0"/>
              <a:t>if ((*comp) (v[i] , vfleft]) &lt; 0)</a:t>
            </a:r>
          </a:p>
          <a:p>
            <a:pPr eaLnBrk="1" hangingPunct="1">
              <a:lnSpc>
                <a:spcPct val="80000"/>
              </a:lnSpc>
            </a:pPr>
            <a:r>
              <a:rPr lang="bg-BG" sz="1800" smtClean="0"/>
              <a:t>е в съответствие с декларацията: comp е указател към функция, *сотр е самата функция, а</a:t>
            </a:r>
          </a:p>
          <a:p>
            <a:pPr eaLnBrk="1" hangingPunct="1">
              <a:lnSpc>
                <a:spcPct val="80000"/>
              </a:lnSpc>
              <a:buFont typeface="Wingdings" pitchFamily="2" charset="2"/>
              <a:buNone/>
            </a:pPr>
            <a:r>
              <a:rPr lang="bg-BG" sz="1800" smtClean="0"/>
              <a:t>(*comp)(v[i], v[left])</a:t>
            </a:r>
          </a:p>
          <a:p>
            <a:pPr eaLnBrk="1" hangingPunct="1">
              <a:lnSpc>
                <a:spcPct val="80000"/>
              </a:lnSpc>
            </a:pPr>
            <a:r>
              <a:rPr lang="bg-BG" sz="1800" smtClean="0"/>
              <a:t>е извикването на функцията. Кръглите скоби са нужни, за да бъдат правилно свързани</a:t>
            </a:r>
            <a:r>
              <a:rPr lang="en-US" sz="1800" smtClean="0"/>
              <a:t> </a:t>
            </a:r>
            <a:r>
              <a:rPr lang="bg-BG" sz="1800" smtClean="0"/>
              <a:t>аргументите; ако кръглите скоби липсват</a:t>
            </a:r>
          </a:p>
          <a:p>
            <a:pPr eaLnBrk="1" hangingPunct="1">
              <a:lnSpc>
                <a:spcPct val="80000"/>
              </a:lnSpc>
              <a:buFont typeface="Wingdings" pitchFamily="2" charset="2"/>
              <a:buNone/>
            </a:pPr>
            <a:r>
              <a:rPr lang="bg-BG" sz="1800" smtClean="0"/>
              <a:t>int *comp(void *, void *) /* ГРЕШНО */</a:t>
            </a:r>
          </a:p>
          <a:p>
            <a:pPr eaLnBrk="1" hangingPunct="1">
              <a:lnSpc>
                <a:spcPct val="80000"/>
              </a:lnSpc>
            </a:pPr>
            <a:r>
              <a:rPr lang="bg-BG" sz="1800" smtClean="0"/>
              <a:t>записът ще означава, че comp е функция, която връща указател към int.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3"/>
          <p:cNvSpPr>
            <a:spLocks noGrp="1"/>
          </p:cNvSpPr>
          <p:nvPr>
            <p:ph type="ftr" sz="quarter" idx="10"/>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ПИК2 - Лекции</a:t>
            </a:r>
          </a:p>
        </p:txBody>
      </p:sp>
      <p:sp>
        <p:nvSpPr>
          <p:cNvPr id="11267" name="Slide Number Placeholder 4"/>
          <p:cNvSpPr>
            <a:spLocks noGrp="1"/>
          </p:cNvSpPr>
          <p:nvPr>
            <p:ph type="sldNum" sz="quarter" idx="11"/>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663A4801-D0AE-49AD-88BB-4C9CAE04EA44}" type="slidenum">
              <a:rPr lang="bg-BG" b="0">
                <a:latin typeface="Arial Black" pitchFamily="34" charset="0"/>
              </a:rPr>
              <a:pPr eaLnBrk="1" hangingPunct="1"/>
              <a:t>9</a:t>
            </a:fld>
            <a:endParaRPr lang="bg-BG" b="0">
              <a:latin typeface="Arial Black" pitchFamily="34" charset="0"/>
            </a:endParaRPr>
          </a:p>
        </p:txBody>
      </p:sp>
      <p:sp>
        <p:nvSpPr>
          <p:cNvPr id="11268" name="Date Placeholder 5"/>
          <p:cNvSpPr>
            <a:spLocks noGrp="1"/>
          </p:cNvSpPr>
          <p:nvPr>
            <p:ph type="dt" sz="quarter" idx="12"/>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bg-BG" b="0"/>
              <a:t>Д. Гоцева</a:t>
            </a:r>
          </a:p>
        </p:txBody>
      </p:sp>
      <p:sp>
        <p:nvSpPr>
          <p:cNvPr id="11269" name="Rectangle 2"/>
          <p:cNvSpPr>
            <a:spLocks noGrp="1" noChangeArrowheads="1"/>
          </p:cNvSpPr>
          <p:nvPr>
            <p:ph type="title"/>
          </p:nvPr>
        </p:nvSpPr>
        <p:spPr/>
        <p:txBody>
          <a:bodyPr/>
          <a:lstStyle/>
          <a:p>
            <a:pPr eaLnBrk="1" hangingPunct="1"/>
            <a:r>
              <a:rPr lang="bg-BG" smtClean="0"/>
              <a:t>Сложни декларации</a:t>
            </a:r>
          </a:p>
        </p:txBody>
      </p:sp>
      <p:sp>
        <p:nvSpPr>
          <p:cNvPr id="11270" name="Rectangle 3"/>
          <p:cNvSpPr>
            <a:spLocks noGrp="1" noChangeArrowheads="1"/>
          </p:cNvSpPr>
          <p:nvPr>
            <p:ph type="body" idx="1"/>
          </p:nvPr>
        </p:nvSpPr>
        <p:spPr/>
        <p:txBody>
          <a:bodyPr/>
          <a:lstStyle/>
          <a:p>
            <a:pPr eaLnBrk="1" hangingPunct="1">
              <a:lnSpc>
                <a:spcPct val="80000"/>
              </a:lnSpc>
            </a:pPr>
            <a:r>
              <a:rPr lang="bg-BG" sz="2000" smtClean="0"/>
              <a:t>Понякога С е остро критикуван заради синтаксиса на декларациите си, особено заради тези, които включват указатели към функции. Синтаксисът представлява начин да накарате декларацията и употребата да се съгласуват; при елементарните случаи той работи чудесно, но може да се окаже доста объркващ при по-трудните, защото декларациите не могат да се четат отляво надясно и защото са използвани прекалено много кръгли скоби. Разликата между</a:t>
            </a:r>
          </a:p>
          <a:p>
            <a:pPr eaLnBrk="1" hangingPunct="1">
              <a:lnSpc>
                <a:spcPct val="80000"/>
              </a:lnSpc>
              <a:buFont typeface="Wingdings" pitchFamily="2" charset="2"/>
              <a:buNone/>
            </a:pPr>
            <a:r>
              <a:rPr lang="bg-BG" sz="2000" smtClean="0"/>
              <a:t>int *f(); /* f: функция, която връща указател към int */</a:t>
            </a:r>
          </a:p>
          <a:p>
            <a:pPr eaLnBrk="1" hangingPunct="1">
              <a:lnSpc>
                <a:spcPct val="80000"/>
              </a:lnSpc>
            </a:pPr>
            <a:r>
              <a:rPr lang="bg-BG" sz="2000" smtClean="0"/>
              <a:t>и</a:t>
            </a:r>
          </a:p>
          <a:p>
            <a:pPr eaLnBrk="1" hangingPunct="1">
              <a:lnSpc>
                <a:spcPct val="80000"/>
              </a:lnSpc>
              <a:buFont typeface="Wingdings" pitchFamily="2" charset="2"/>
              <a:buNone/>
            </a:pPr>
            <a:r>
              <a:rPr lang="bg-BG" sz="2000" smtClean="0"/>
              <a:t>int (*pf)(); /* pf: указател към функция, която връща int */</a:t>
            </a:r>
          </a:p>
          <a:p>
            <a:pPr eaLnBrk="1" hangingPunct="1">
              <a:lnSpc>
                <a:spcPct val="80000"/>
              </a:lnSpc>
            </a:pPr>
            <a:r>
              <a:rPr lang="bg-BG" sz="2000" smtClean="0"/>
              <a:t>илюстрира този проблем: * е префиксен оператор и има по-нисък приоритет от (), ето защо скобите са необходими, за да се изпълни правилно свързването.</a:t>
            </a:r>
          </a:p>
        </p:txBody>
      </p:sp>
    </p:spTree>
  </p:cSld>
  <p:clrMapOvr>
    <a:masterClrMapping/>
  </p:clrMapOvr>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bg-BG"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bg-BG" sz="1800" b="1"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945</TotalTime>
  <Words>1432</Words>
  <Application>Microsoft Office PowerPoint</Application>
  <PresentationFormat>On-screen Show (4:3)</PresentationFormat>
  <Paragraphs>153</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Wingdings</vt:lpstr>
      <vt:lpstr>Arial Black</vt:lpstr>
      <vt:lpstr>Times New Roman</vt:lpstr>
      <vt:lpstr>Pixel</vt:lpstr>
      <vt:lpstr>ПИК 2</vt:lpstr>
      <vt:lpstr>Указатели към функции</vt:lpstr>
      <vt:lpstr>Указатели към функции</vt:lpstr>
      <vt:lpstr>Указатели към функции</vt:lpstr>
      <vt:lpstr>Указатели към функции</vt:lpstr>
      <vt:lpstr>Указатели към функции</vt:lpstr>
      <vt:lpstr>Указатели към  функции</vt:lpstr>
      <vt:lpstr>Указатели към функции</vt:lpstr>
      <vt:lpstr>Сложни декларации</vt:lpstr>
      <vt:lpstr>Сложни декларации</vt:lpstr>
      <vt:lpstr>Сложни декларации</vt:lpstr>
      <vt:lpstr>Сложни декларации</vt:lpstr>
      <vt:lpstr>PowerPoint Presentation</vt:lpstr>
      <vt:lpstr>Сложни декларации</vt:lpstr>
      <vt:lpstr>Сложни декларации</vt:lpstr>
      <vt:lpstr>Сложни  декларации</vt:lpstr>
      <vt:lpstr>Сложни декларации</vt:lpstr>
      <vt:lpstr>Сложни декларации</vt:lpstr>
      <vt:lpstr>Демо</vt:lpstr>
      <vt:lpstr>Функции с променлив брой аргументи</vt:lpstr>
      <vt:lpstr>Извикване на функци с променлив брой параметри</vt:lpstr>
      <vt:lpstr>Списъци с променлив брой аргументи: &lt;stdarg.h&gt;</vt:lpstr>
      <vt:lpstr>Списъци с променлив брой аргументи: &lt;stdarg.h&gt;</vt:lpstr>
      <vt:lpstr>Списъци с променлив брой аргументи: &lt;stdarg.h&gt;</vt:lpstr>
      <vt:lpstr>Списъци с променлив брой аргументи: &lt;stdarg.h&gt;</vt:lpstr>
      <vt:lpstr>Списъци с променлив брой аргументи: &lt;stdarg.h&gt;</vt:lpstr>
    </vt:vector>
  </TitlesOfParts>
  <Company>Prestigio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dgoceva</dc:creator>
  <cp:lastModifiedBy>USER</cp:lastModifiedBy>
  <cp:revision>207</cp:revision>
  <dcterms:created xsi:type="dcterms:W3CDTF">2008-07-02T11:41:48Z</dcterms:created>
  <dcterms:modified xsi:type="dcterms:W3CDTF">2011-03-16T07:00:23Z</dcterms:modified>
</cp:coreProperties>
</file>