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5"/>
  </p:notesMasterIdLst>
  <p:sldIdLst>
    <p:sldId id="258" r:id="rId2"/>
    <p:sldId id="259" r:id="rId3"/>
    <p:sldId id="260" r:id="rId4"/>
    <p:sldId id="261" r:id="rId5"/>
    <p:sldId id="262" r:id="rId6"/>
    <p:sldId id="263" r:id="rId7"/>
    <p:sldId id="281" r:id="rId8"/>
    <p:sldId id="282" r:id="rId9"/>
    <p:sldId id="283" r:id="rId10"/>
    <p:sldId id="284" r:id="rId11"/>
    <p:sldId id="285" r:id="rId12"/>
    <p:sldId id="286" r:id="rId13"/>
    <p:sldId id="287"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88" r:id="rId29"/>
    <p:sldId id="278" r:id="rId30"/>
    <p:sldId id="289" r:id="rId31"/>
    <p:sldId id="290" r:id="rId32"/>
    <p:sldId id="279" r:id="rId33"/>
    <p:sldId id="280" r:id="rId34"/>
  </p:sldIdLst>
  <p:sldSz cx="9144000" cy="6858000" type="screen4x3"/>
  <p:notesSz cx="6858000" cy="9144000"/>
  <p:defaultTextStyle>
    <a:defPPr>
      <a:defRPr lang="bg-BG"/>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bg-BG"/>
          </a:p>
        </p:txBody>
      </p:sp>
      <p:sp>
        <p:nvSpPr>
          <p:cNvPr id="860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bg-BG"/>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60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bg-BG" noProof="0" smtClean="0"/>
              <a:t>Click to edit Master text styles</a:t>
            </a:r>
          </a:p>
          <a:p>
            <a:pPr lvl="1"/>
            <a:r>
              <a:rPr lang="bg-BG" noProof="0" smtClean="0"/>
              <a:t>Second level</a:t>
            </a:r>
          </a:p>
          <a:p>
            <a:pPr lvl="2"/>
            <a:r>
              <a:rPr lang="bg-BG" noProof="0" smtClean="0"/>
              <a:t>Third level</a:t>
            </a:r>
          </a:p>
          <a:p>
            <a:pPr lvl="3"/>
            <a:r>
              <a:rPr lang="bg-BG" noProof="0" smtClean="0"/>
              <a:t>Fourth level</a:t>
            </a:r>
          </a:p>
          <a:p>
            <a:pPr lvl="4"/>
            <a:r>
              <a:rPr lang="bg-BG" noProof="0" smtClean="0"/>
              <a:t>Fifth level</a:t>
            </a:r>
          </a:p>
        </p:txBody>
      </p:sp>
      <p:sp>
        <p:nvSpPr>
          <p:cNvPr id="860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bg-BG"/>
          </a:p>
        </p:txBody>
      </p:sp>
      <p:sp>
        <p:nvSpPr>
          <p:cNvPr id="860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E8F36A95-C9D5-4B62-A730-547051332CF3}" type="slidenum">
              <a:rPr lang="bg-BG"/>
              <a:pPr>
                <a:defRPr/>
              </a:pPr>
              <a:t>‹#›</a:t>
            </a:fld>
            <a:endParaRPr lang="bg-BG"/>
          </a:p>
        </p:txBody>
      </p:sp>
    </p:spTree>
    <p:extLst>
      <p:ext uri="{BB962C8B-B14F-4D97-AF65-F5344CB8AC3E}">
        <p14:creationId xmlns:p14="http://schemas.microsoft.com/office/powerpoint/2010/main" val="8427748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a:p>
          </p:txBody>
        </p:sp>
        <p:sp>
          <p:nvSpPr>
            <p:cNvPr id="6" name="AutoShape 4"/>
            <p:cNvSpPr>
              <a:spLocks noChangeArrowheads="1"/>
            </p:cNvSpPr>
            <p:nvPr/>
          </p:nvSpPr>
          <p:spPr bwMode="auto">
            <a:xfrm>
              <a:off x="-1584" y="864"/>
              <a:ext cx="2304" cy="2304"/>
            </a:xfrm>
            <a:custGeom>
              <a:avLst/>
              <a:gdLst>
                <a:gd name="T0" fmla="*/ 57 w 64000"/>
                <a:gd name="T1" fmla="*/ -38 h 64000"/>
                <a:gd name="T2" fmla="*/ 83 w 64000"/>
                <a:gd name="T3" fmla="*/ 0 h 64000"/>
                <a:gd name="T4" fmla="*/ 57 w 64000"/>
                <a:gd name="T5" fmla="*/ 38 h 64000"/>
                <a:gd name="T6" fmla="*/ 57 w 64000"/>
                <a:gd name="T7" fmla="*/ 38 h 64000"/>
                <a:gd name="T8" fmla="*/ 57 w 64000"/>
                <a:gd name="T9" fmla="*/ 38 h 64000"/>
                <a:gd name="T10" fmla="*/ 57 w 64000"/>
                <a:gd name="T11" fmla="*/ 38 h 64000"/>
                <a:gd name="T12" fmla="*/ 57 w 64000"/>
                <a:gd name="T13" fmla="*/ -38 h 64000"/>
                <a:gd name="T14" fmla="*/ 57 w 64000"/>
                <a:gd name="T15" fmla="*/ -38 h 64000"/>
                <a:gd name="T16" fmla="*/ 57 w 64000"/>
                <a:gd name="T17" fmla="*/ -38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a:p>
          </p:txBody>
        </p:sp>
        <p:sp>
          <p:nvSpPr>
            <p:cNvPr id="7" name="AutoShape 5"/>
            <p:cNvSpPr>
              <a:spLocks noChangeArrowheads="1"/>
            </p:cNvSpPr>
            <p:nvPr/>
          </p:nvSpPr>
          <p:spPr bwMode="auto">
            <a:xfrm>
              <a:off x="-2030" y="192"/>
              <a:ext cx="2544" cy="2544"/>
            </a:xfrm>
            <a:custGeom>
              <a:avLst/>
              <a:gdLst>
                <a:gd name="T0" fmla="*/ 81 w 64000"/>
                <a:gd name="T1" fmla="*/ -41 h 64000"/>
                <a:gd name="T2" fmla="*/ 101 w 64000"/>
                <a:gd name="T3" fmla="*/ 0 h 64000"/>
                <a:gd name="T4" fmla="*/ 81 w 64000"/>
                <a:gd name="T5" fmla="*/ 41 h 64000"/>
                <a:gd name="T6" fmla="*/ 81 w 64000"/>
                <a:gd name="T7" fmla="*/ 41 h 64000"/>
                <a:gd name="T8" fmla="*/ 81 w 64000"/>
                <a:gd name="T9" fmla="*/ 41 h 64000"/>
                <a:gd name="T10" fmla="*/ 81 w 64000"/>
                <a:gd name="T11" fmla="*/ 41 h 64000"/>
                <a:gd name="T12" fmla="*/ 81 w 64000"/>
                <a:gd name="T13" fmla="*/ -41 h 64000"/>
                <a:gd name="T14" fmla="*/ 81 w 64000"/>
                <a:gd name="T15" fmla="*/ -41 h 64000"/>
                <a:gd name="T16" fmla="*/ 81 w 64000"/>
                <a:gd name="T17" fmla="*/ -41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a:p>
          </p:txBody>
        </p:sp>
      </p:grpSp>
      <p:sp>
        <p:nvSpPr>
          <p:cNvPr id="5126" name="Rectangle 6"/>
          <p:cNvSpPr>
            <a:spLocks noGrp="1" noChangeArrowheads="1"/>
          </p:cNvSpPr>
          <p:nvPr>
            <p:ph type="ctrTitle"/>
          </p:nvPr>
        </p:nvSpPr>
        <p:spPr>
          <a:xfrm>
            <a:off x="1443038" y="985838"/>
            <a:ext cx="7239000" cy="1444625"/>
          </a:xfrm>
        </p:spPr>
        <p:txBody>
          <a:bodyPr/>
          <a:lstStyle>
            <a:lvl1pPr>
              <a:defRPr sz="4000"/>
            </a:lvl1pPr>
          </a:lstStyle>
          <a:p>
            <a:pPr lvl="0"/>
            <a:r>
              <a:rPr lang="bg-BG" noProof="0" smtClean="0"/>
              <a:t>Click to edit Master title style</a:t>
            </a:r>
          </a:p>
        </p:txBody>
      </p:sp>
      <p:sp>
        <p:nvSpPr>
          <p:cNvPr id="5127"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pPr lvl="0"/>
            <a:r>
              <a:rPr lang="bg-BG" noProof="0" smtClean="0"/>
              <a:t>Click to edit Master subtitle style</a:t>
            </a:r>
          </a:p>
        </p:txBody>
      </p:sp>
      <p:sp>
        <p:nvSpPr>
          <p:cNvPr id="8" name="Rectangle 8"/>
          <p:cNvSpPr>
            <a:spLocks noGrp="1" noChangeArrowheads="1"/>
          </p:cNvSpPr>
          <p:nvPr>
            <p:ph type="dt" sz="half" idx="10"/>
          </p:nvPr>
        </p:nvSpPr>
        <p:spPr/>
        <p:txBody>
          <a:bodyPr/>
          <a:lstStyle>
            <a:lvl1pPr>
              <a:defRPr/>
            </a:lvl1pPr>
          </a:lstStyle>
          <a:p>
            <a:pPr>
              <a:defRPr/>
            </a:pPr>
            <a:r>
              <a:rPr lang="bg-BG"/>
              <a:t>Д. Гоцева</a:t>
            </a:r>
          </a:p>
        </p:txBody>
      </p:sp>
      <p:sp>
        <p:nvSpPr>
          <p:cNvPr id="9" name="Rectangle 9"/>
          <p:cNvSpPr>
            <a:spLocks noGrp="1" noChangeArrowheads="1"/>
          </p:cNvSpPr>
          <p:nvPr>
            <p:ph type="ftr" sz="quarter" idx="11"/>
          </p:nvPr>
        </p:nvSpPr>
        <p:spPr/>
        <p:txBody>
          <a:bodyPr/>
          <a:lstStyle>
            <a:lvl1pPr>
              <a:defRPr/>
            </a:lvl1pPr>
          </a:lstStyle>
          <a:p>
            <a:pPr>
              <a:defRPr/>
            </a:pPr>
            <a:r>
              <a:rPr lang="bg-BG"/>
              <a:t>ПИК2 - Лекции</a:t>
            </a:r>
          </a:p>
        </p:txBody>
      </p:sp>
      <p:sp>
        <p:nvSpPr>
          <p:cNvPr id="10" name="Rectangle 10"/>
          <p:cNvSpPr>
            <a:spLocks noGrp="1" noChangeArrowheads="1"/>
          </p:cNvSpPr>
          <p:nvPr>
            <p:ph type="sldNum" sz="quarter" idx="12"/>
          </p:nvPr>
        </p:nvSpPr>
        <p:spPr/>
        <p:txBody>
          <a:bodyPr/>
          <a:lstStyle>
            <a:lvl1pPr>
              <a:defRPr/>
            </a:lvl1pPr>
          </a:lstStyle>
          <a:p>
            <a:pPr>
              <a:defRPr/>
            </a:pPr>
            <a:fld id="{34E8365F-7B22-4BEB-9763-7FC0FFC7891D}" type="slidenum">
              <a:rPr lang="bg-BG"/>
              <a:pPr>
                <a:defRPr/>
              </a:pPr>
              <a:t>‹#›</a:t>
            </a:fld>
            <a:endParaRPr lang="bg-BG"/>
          </a:p>
        </p:txBody>
      </p:sp>
    </p:spTree>
    <p:extLst>
      <p:ext uri="{BB962C8B-B14F-4D97-AF65-F5344CB8AC3E}">
        <p14:creationId xmlns:p14="http://schemas.microsoft.com/office/powerpoint/2010/main" val="113083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8"/>
          <p:cNvSpPr>
            <a:spLocks noGrp="1" noChangeArrowheads="1"/>
          </p:cNvSpPr>
          <p:nvPr>
            <p:ph type="dt" sz="half" idx="10"/>
          </p:nvPr>
        </p:nvSpPr>
        <p:spPr>
          <a:ln/>
        </p:spPr>
        <p:txBody>
          <a:bodyPr/>
          <a:lstStyle>
            <a:lvl1pPr>
              <a:defRPr/>
            </a:lvl1pPr>
          </a:lstStyle>
          <a:p>
            <a:pPr>
              <a:defRPr/>
            </a:pPr>
            <a:r>
              <a:rPr lang="bg-BG"/>
              <a:t>Д. Гоцева</a:t>
            </a:r>
          </a:p>
        </p:txBody>
      </p:sp>
      <p:sp>
        <p:nvSpPr>
          <p:cNvPr id="5" name="Rectangle 9"/>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6" name="Rectangle 10"/>
          <p:cNvSpPr>
            <a:spLocks noGrp="1" noChangeArrowheads="1"/>
          </p:cNvSpPr>
          <p:nvPr>
            <p:ph type="sldNum" sz="quarter" idx="12"/>
          </p:nvPr>
        </p:nvSpPr>
        <p:spPr>
          <a:ln/>
        </p:spPr>
        <p:txBody>
          <a:bodyPr/>
          <a:lstStyle>
            <a:lvl1pPr>
              <a:defRPr/>
            </a:lvl1pPr>
          </a:lstStyle>
          <a:p>
            <a:pPr>
              <a:defRPr/>
            </a:pPr>
            <a:fld id="{EFA00463-A206-4ABE-B18C-4868E7B5B23A}" type="slidenum">
              <a:rPr lang="bg-BG"/>
              <a:pPr>
                <a:defRPr/>
              </a:pPr>
              <a:t>‹#›</a:t>
            </a:fld>
            <a:endParaRPr lang="bg-BG"/>
          </a:p>
        </p:txBody>
      </p:sp>
    </p:spTree>
    <p:extLst>
      <p:ext uri="{BB962C8B-B14F-4D97-AF65-F5344CB8AC3E}">
        <p14:creationId xmlns:p14="http://schemas.microsoft.com/office/powerpoint/2010/main" val="390975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bg-BG"/>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8"/>
          <p:cNvSpPr>
            <a:spLocks noGrp="1" noChangeArrowheads="1"/>
          </p:cNvSpPr>
          <p:nvPr>
            <p:ph type="dt" sz="half" idx="10"/>
          </p:nvPr>
        </p:nvSpPr>
        <p:spPr>
          <a:ln/>
        </p:spPr>
        <p:txBody>
          <a:bodyPr/>
          <a:lstStyle>
            <a:lvl1pPr>
              <a:defRPr/>
            </a:lvl1pPr>
          </a:lstStyle>
          <a:p>
            <a:pPr>
              <a:defRPr/>
            </a:pPr>
            <a:r>
              <a:rPr lang="bg-BG"/>
              <a:t>Д. Гоцева</a:t>
            </a:r>
          </a:p>
        </p:txBody>
      </p:sp>
      <p:sp>
        <p:nvSpPr>
          <p:cNvPr id="5" name="Rectangle 9"/>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6" name="Rectangle 10"/>
          <p:cNvSpPr>
            <a:spLocks noGrp="1" noChangeArrowheads="1"/>
          </p:cNvSpPr>
          <p:nvPr>
            <p:ph type="sldNum" sz="quarter" idx="12"/>
          </p:nvPr>
        </p:nvSpPr>
        <p:spPr>
          <a:ln/>
        </p:spPr>
        <p:txBody>
          <a:bodyPr/>
          <a:lstStyle>
            <a:lvl1pPr>
              <a:defRPr/>
            </a:lvl1pPr>
          </a:lstStyle>
          <a:p>
            <a:pPr>
              <a:defRPr/>
            </a:pPr>
            <a:fld id="{5000DE88-AF3A-4FE8-8F54-C56EB2C2586F}" type="slidenum">
              <a:rPr lang="bg-BG"/>
              <a:pPr>
                <a:defRPr/>
              </a:pPr>
              <a:t>‹#›</a:t>
            </a:fld>
            <a:endParaRPr lang="bg-BG"/>
          </a:p>
        </p:txBody>
      </p:sp>
    </p:spTree>
    <p:extLst>
      <p:ext uri="{BB962C8B-B14F-4D97-AF65-F5344CB8AC3E}">
        <p14:creationId xmlns:p14="http://schemas.microsoft.com/office/powerpoint/2010/main" val="953872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bg-BG"/>
          </a:p>
        </p:txBody>
      </p:sp>
      <p:sp>
        <p:nvSpPr>
          <p:cNvPr id="3" name="Text Placeholder 2"/>
          <p:cNvSpPr>
            <a:spLocks noGrp="1"/>
          </p:cNvSpPr>
          <p:nvPr>
            <p:ph type="body" sz="half" idx="1"/>
          </p:nvPr>
        </p:nvSpPr>
        <p:spPr>
          <a:xfrm>
            <a:off x="1370013" y="1827213"/>
            <a:ext cx="7313612"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1370013" y="3960813"/>
            <a:ext cx="7313612"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8"/>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9"/>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10"/>
          <p:cNvSpPr>
            <a:spLocks noGrp="1" noChangeArrowheads="1"/>
          </p:cNvSpPr>
          <p:nvPr>
            <p:ph type="sldNum" sz="quarter" idx="12"/>
          </p:nvPr>
        </p:nvSpPr>
        <p:spPr>
          <a:ln/>
        </p:spPr>
        <p:txBody>
          <a:bodyPr/>
          <a:lstStyle>
            <a:lvl1pPr>
              <a:defRPr/>
            </a:lvl1pPr>
          </a:lstStyle>
          <a:p>
            <a:pPr>
              <a:defRPr/>
            </a:pPr>
            <a:fld id="{98B52A67-B7B2-42E9-AA3C-5F33D911114D}" type="slidenum">
              <a:rPr lang="bg-BG"/>
              <a:pPr>
                <a:defRPr/>
              </a:pPr>
              <a:t>‹#›</a:t>
            </a:fld>
            <a:endParaRPr lang="bg-BG"/>
          </a:p>
        </p:txBody>
      </p:sp>
    </p:spTree>
    <p:extLst>
      <p:ext uri="{BB962C8B-B14F-4D97-AF65-F5344CB8AC3E}">
        <p14:creationId xmlns:p14="http://schemas.microsoft.com/office/powerpoint/2010/main" val="4193601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8"/>
          <p:cNvSpPr>
            <a:spLocks noGrp="1" noChangeArrowheads="1"/>
          </p:cNvSpPr>
          <p:nvPr>
            <p:ph type="dt" sz="half" idx="10"/>
          </p:nvPr>
        </p:nvSpPr>
        <p:spPr>
          <a:ln/>
        </p:spPr>
        <p:txBody>
          <a:bodyPr/>
          <a:lstStyle>
            <a:lvl1pPr>
              <a:defRPr/>
            </a:lvl1pPr>
          </a:lstStyle>
          <a:p>
            <a:pPr>
              <a:defRPr/>
            </a:pPr>
            <a:r>
              <a:rPr lang="bg-BG"/>
              <a:t>Д. Гоцева</a:t>
            </a:r>
          </a:p>
        </p:txBody>
      </p:sp>
      <p:sp>
        <p:nvSpPr>
          <p:cNvPr id="5" name="Rectangle 9"/>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6" name="Rectangle 10"/>
          <p:cNvSpPr>
            <a:spLocks noGrp="1" noChangeArrowheads="1"/>
          </p:cNvSpPr>
          <p:nvPr>
            <p:ph type="sldNum" sz="quarter" idx="12"/>
          </p:nvPr>
        </p:nvSpPr>
        <p:spPr>
          <a:ln/>
        </p:spPr>
        <p:txBody>
          <a:bodyPr/>
          <a:lstStyle>
            <a:lvl1pPr>
              <a:defRPr/>
            </a:lvl1pPr>
          </a:lstStyle>
          <a:p>
            <a:pPr>
              <a:defRPr/>
            </a:pPr>
            <a:fld id="{94937265-1991-419E-8BD8-545FB3C6C746}" type="slidenum">
              <a:rPr lang="bg-BG"/>
              <a:pPr>
                <a:defRPr/>
              </a:pPr>
              <a:t>‹#›</a:t>
            </a:fld>
            <a:endParaRPr lang="bg-BG"/>
          </a:p>
        </p:txBody>
      </p:sp>
    </p:spTree>
    <p:extLst>
      <p:ext uri="{BB962C8B-B14F-4D97-AF65-F5344CB8AC3E}">
        <p14:creationId xmlns:p14="http://schemas.microsoft.com/office/powerpoint/2010/main" val="1398232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g-B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r>
              <a:rPr lang="bg-BG"/>
              <a:t>Д. Гоцева</a:t>
            </a:r>
          </a:p>
        </p:txBody>
      </p:sp>
      <p:sp>
        <p:nvSpPr>
          <p:cNvPr id="5" name="Rectangle 9"/>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6" name="Rectangle 10"/>
          <p:cNvSpPr>
            <a:spLocks noGrp="1" noChangeArrowheads="1"/>
          </p:cNvSpPr>
          <p:nvPr>
            <p:ph type="sldNum" sz="quarter" idx="12"/>
          </p:nvPr>
        </p:nvSpPr>
        <p:spPr>
          <a:ln/>
        </p:spPr>
        <p:txBody>
          <a:bodyPr/>
          <a:lstStyle>
            <a:lvl1pPr>
              <a:defRPr/>
            </a:lvl1pPr>
          </a:lstStyle>
          <a:p>
            <a:pPr>
              <a:defRPr/>
            </a:pPr>
            <a:fld id="{B6E82E50-177C-4E3A-A817-B6222A419C1E}" type="slidenum">
              <a:rPr lang="bg-BG"/>
              <a:pPr>
                <a:defRPr/>
              </a:pPr>
              <a:t>‹#›</a:t>
            </a:fld>
            <a:endParaRPr lang="bg-BG"/>
          </a:p>
        </p:txBody>
      </p:sp>
    </p:spTree>
    <p:extLst>
      <p:ext uri="{BB962C8B-B14F-4D97-AF65-F5344CB8AC3E}">
        <p14:creationId xmlns:p14="http://schemas.microsoft.com/office/powerpoint/2010/main" val="519239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8"/>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9"/>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10"/>
          <p:cNvSpPr>
            <a:spLocks noGrp="1" noChangeArrowheads="1"/>
          </p:cNvSpPr>
          <p:nvPr>
            <p:ph type="sldNum" sz="quarter" idx="12"/>
          </p:nvPr>
        </p:nvSpPr>
        <p:spPr>
          <a:ln/>
        </p:spPr>
        <p:txBody>
          <a:bodyPr/>
          <a:lstStyle>
            <a:lvl1pPr>
              <a:defRPr/>
            </a:lvl1pPr>
          </a:lstStyle>
          <a:p>
            <a:pPr>
              <a:defRPr/>
            </a:pPr>
            <a:fld id="{19219FBC-5470-4436-BF62-AAA3EEBBA218}" type="slidenum">
              <a:rPr lang="bg-BG"/>
              <a:pPr>
                <a:defRPr/>
              </a:pPr>
              <a:t>‹#›</a:t>
            </a:fld>
            <a:endParaRPr lang="bg-BG"/>
          </a:p>
        </p:txBody>
      </p:sp>
    </p:spTree>
    <p:extLst>
      <p:ext uri="{BB962C8B-B14F-4D97-AF65-F5344CB8AC3E}">
        <p14:creationId xmlns:p14="http://schemas.microsoft.com/office/powerpoint/2010/main" val="1573737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bg-B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7" name="Rectangle 8"/>
          <p:cNvSpPr>
            <a:spLocks noGrp="1" noChangeArrowheads="1"/>
          </p:cNvSpPr>
          <p:nvPr>
            <p:ph type="dt" sz="half" idx="10"/>
          </p:nvPr>
        </p:nvSpPr>
        <p:spPr>
          <a:ln/>
        </p:spPr>
        <p:txBody>
          <a:bodyPr/>
          <a:lstStyle>
            <a:lvl1pPr>
              <a:defRPr/>
            </a:lvl1pPr>
          </a:lstStyle>
          <a:p>
            <a:pPr>
              <a:defRPr/>
            </a:pPr>
            <a:r>
              <a:rPr lang="bg-BG"/>
              <a:t>Д. Гоцева</a:t>
            </a:r>
          </a:p>
        </p:txBody>
      </p:sp>
      <p:sp>
        <p:nvSpPr>
          <p:cNvPr id="8" name="Rectangle 9"/>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9" name="Rectangle 10"/>
          <p:cNvSpPr>
            <a:spLocks noGrp="1" noChangeArrowheads="1"/>
          </p:cNvSpPr>
          <p:nvPr>
            <p:ph type="sldNum" sz="quarter" idx="12"/>
          </p:nvPr>
        </p:nvSpPr>
        <p:spPr>
          <a:ln/>
        </p:spPr>
        <p:txBody>
          <a:bodyPr/>
          <a:lstStyle>
            <a:lvl1pPr>
              <a:defRPr/>
            </a:lvl1pPr>
          </a:lstStyle>
          <a:p>
            <a:pPr>
              <a:defRPr/>
            </a:pPr>
            <a:fld id="{CDCDBA86-FDEB-4755-8382-6809D899DF05}" type="slidenum">
              <a:rPr lang="bg-BG"/>
              <a:pPr>
                <a:defRPr/>
              </a:pPr>
              <a:t>‹#›</a:t>
            </a:fld>
            <a:endParaRPr lang="bg-BG"/>
          </a:p>
        </p:txBody>
      </p:sp>
    </p:spTree>
    <p:extLst>
      <p:ext uri="{BB962C8B-B14F-4D97-AF65-F5344CB8AC3E}">
        <p14:creationId xmlns:p14="http://schemas.microsoft.com/office/powerpoint/2010/main" val="2900922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Rectangle 8"/>
          <p:cNvSpPr>
            <a:spLocks noGrp="1" noChangeArrowheads="1"/>
          </p:cNvSpPr>
          <p:nvPr>
            <p:ph type="dt" sz="half" idx="10"/>
          </p:nvPr>
        </p:nvSpPr>
        <p:spPr>
          <a:ln/>
        </p:spPr>
        <p:txBody>
          <a:bodyPr/>
          <a:lstStyle>
            <a:lvl1pPr>
              <a:defRPr/>
            </a:lvl1pPr>
          </a:lstStyle>
          <a:p>
            <a:pPr>
              <a:defRPr/>
            </a:pPr>
            <a:r>
              <a:rPr lang="bg-BG"/>
              <a:t>Д. Гоцева</a:t>
            </a:r>
          </a:p>
        </p:txBody>
      </p:sp>
      <p:sp>
        <p:nvSpPr>
          <p:cNvPr id="4" name="Rectangle 9"/>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5" name="Rectangle 10"/>
          <p:cNvSpPr>
            <a:spLocks noGrp="1" noChangeArrowheads="1"/>
          </p:cNvSpPr>
          <p:nvPr>
            <p:ph type="sldNum" sz="quarter" idx="12"/>
          </p:nvPr>
        </p:nvSpPr>
        <p:spPr>
          <a:ln/>
        </p:spPr>
        <p:txBody>
          <a:bodyPr/>
          <a:lstStyle>
            <a:lvl1pPr>
              <a:defRPr/>
            </a:lvl1pPr>
          </a:lstStyle>
          <a:p>
            <a:pPr>
              <a:defRPr/>
            </a:pPr>
            <a:fld id="{7DF65C15-242B-4997-9825-B82A06F278ED}" type="slidenum">
              <a:rPr lang="bg-BG"/>
              <a:pPr>
                <a:defRPr/>
              </a:pPr>
              <a:t>‹#›</a:t>
            </a:fld>
            <a:endParaRPr lang="bg-BG"/>
          </a:p>
        </p:txBody>
      </p:sp>
    </p:spTree>
    <p:extLst>
      <p:ext uri="{BB962C8B-B14F-4D97-AF65-F5344CB8AC3E}">
        <p14:creationId xmlns:p14="http://schemas.microsoft.com/office/powerpoint/2010/main" val="2760791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r>
              <a:rPr lang="bg-BG"/>
              <a:t>Д. Гоцева</a:t>
            </a:r>
          </a:p>
        </p:txBody>
      </p:sp>
      <p:sp>
        <p:nvSpPr>
          <p:cNvPr id="3" name="Rectangle 9"/>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4" name="Rectangle 10"/>
          <p:cNvSpPr>
            <a:spLocks noGrp="1" noChangeArrowheads="1"/>
          </p:cNvSpPr>
          <p:nvPr>
            <p:ph type="sldNum" sz="quarter" idx="12"/>
          </p:nvPr>
        </p:nvSpPr>
        <p:spPr>
          <a:ln/>
        </p:spPr>
        <p:txBody>
          <a:bodyPr/>
          <a:lstStyle>
            <a:lvl1pPr>
              <a:defRPr/>
            </a:lvl1pPr>
          </a:lstStyle>
          <a:p>
            <a:pPr>
              <a:defRPr/>
            </a:pPr>
            <a:fld id="{D5EFD4F4-F372-47B7-A6E9-BAB7C8CEC37F}" type="slidenum">
              <a:rPr lang="bg-BG"/>
              <a:pPr>
                <a:defRPr/>
              </a:pPr>
              <a:t>‹#›</a:t>
            </a:fld>
            <a:endParaRPr lang="bg-BG"/>
          </a:p>
        </p:txBody>
      </p:sp>
    </p:spTree>
    <p:extLst>
      <p:ext uri="{BB962C8B-B14F-4D97-AF65-F5344CB8AC3E}">
        <p14:creationId xmlns:p14="http://schemas.microsoft.com/office/powerpoint/2010/main" val="3606984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bg-B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9"/>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10"/>
          <p:cNvSpPr>
            <a:spLocks noGrp="1" noChangeArrowheads="1"/>
          </p:cNvSpPr>
          <p:nvPr>
            <p:ph type="sldNum" sz="quarter" idx="12"/>
          </p:nvPr>
        </p:nvSpPr>
        <p:spPr>
          <a:ln/>
        </p:spPr>
        <p:txBody>
          <a:bodyPr/>
          <a:lstStyle>
            <a:lvl1pPr>
              <a:defRPr/>
            </a:lvl1pPr>
          </a:lstStyle>
          <a:p>
            <a:pPr>
              <a:defRPr/>
            </a:pPr>
            <a:fld id="{4D8BA260-7438-4948-8593-3C5C38829F0E}" type="slidenum">
              <a:rPr lang="bg-BG"/>
              <a:pPr>
                <a:defRPr/>
              </a:pPr>
              <a:t>‹#›</a:t>
            </a:fld>
            <a:endParaRPr lang="bg-BG"/>
          </a:p>
        </p:txBody>
      </p:sp>
    </p:spTree>
    <p:extLst>
      <p:ext uri="{BB962C8B-B14F-4D97-AF65-F5344CB8AC3E}">
        <p14:creationId xmlns:p14="http://schemas.microsoft.com/office/powerpoint/2010/main" val="3321516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bg-B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bg-BG"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9"/>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10"/>
          <p:cNvSpPr>
            <a:spLocks noGrp="1" noChangeArrowheads="1"/>
          </p:cNvSpPr>
          <p:nvPr>
            <p:ph type="sldNum" sz="quarter" idx="12"/>
          </p:nvPr>
        </p:nvSpPr>
        <p:spPr>
          <a:ln/>
        </p:spPr>
        <p:txBody>
          <a:bodyPr/>
          <a:lstStyle>
            <a:lvl1pPr>
              <a:defRPr/>
            </a:lvl1pPr>
          </a:lstStyle>
          <a:p>
            <a:pPr>
              <a:defRPr/>
            </a:pPr>
            <a:fld id="{618F284F-C32C-4CAE-8499-FEB64AA97E31}" type="slidenum">
              <a:rPr lang="bg-BG"/>
              <a:pPr>
                <a:defRPr/>
              </a:pPr>
              <a:t>‹#›</a:t>
            </a:fld>
            <a:endParaRPr lang="bg-BG"/>
          </a:p>
        </p:txBody>
      </p:sp>
    </p:spTree>
    <p:extLst>
      <p:ext uri="{BB962C8B-B14F-4D97-AF65-F5344CB8AC3E}">
        <p14:creationId xmlns:p14="http://schemas.microsoft.com/office/powerpoint/2010/main" val="3767495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238500" y="0"/>
            <a:ext cx="11925300" cy="3810000"/>
            <a:chOff x="-2040" y="0"/>
            <a:chExt cx="7512" cy="2400"/>
          </a:xfrm>
        </p:grpSpPr>
        <p:sp>
          <p:nvSpPr>
            <p:cNvPr id="1032" name="AutoShape 3"/>
            <p:cNvSpPr>
              <a:spLocks noChangeArrowheads="1"/>
            </p:cNvSpPr>
            <p:nvPr/>
          </p:nvSpPr>
          <p:spPr bwMode="auto">
            <a:xfrm>
              <a:off x="-2040" y="432"/>
              <a:ext cx="2592" cy="1968"/>
            </a:xfrm>
            <a:custGeom>
              <a:avLst/>
              <a:gdLst>
                <a:gd name="T0" fmla="*/ 82 w 64000"/>
                <a:gd name="T1" fmla="*/ -25 h 64000"/>
                <a:gd name="T2" fmla="*/ 105 w 64000"/>
                <a:gd name="T3" fmla="*/ 0 h 64000"/>
                <a:gd name="T4" fmla="*/ 82 w 64000"/>
                <a:gd name="T5" fmla="*/ 25 h 64000"/>
                <a:gd name="T6" fmla="*/ 82 w 64000"/>
                <a:gd name="T7" fmla="*/ 25 h 64000"/>
                <a:gd name="T8" fmla="*/ 82 w 64000"/>
                <a:gd name="T9" fmla="*/ 25 h 64000"/>
                <a:gd name="T10" fmla="*/ 82 w 64000"/>
                <a:gd name="T11" fmla="*/ 25 h 64000"/>
                <a:gd name="T12" fmla="*/ 82 w 64000"/>
                <a:gd name="T13" fmla="*/ -25 h 64000"/>
                <a:gd name="T14" fmla="*/ 82 w 64000"/>
                <a:gd name="T15" fmla="*/ -25 h 64000"/>
                <a:gd name="T16" fmla="*/ 82 w 64000"/>
                <a:gd name="T17" fmla="*/ -25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a:p>
          </p:txBody>
        </p:sp>
        <p:sp>
          <p:nvSpPr>
            <p:cNvPr id="1033" name="AutoShape 4"/>
            <p:cNvSpPr>
              <a:spLocks noChangeArrowheads="1"/>
            </p:cNvSpPr>
            <p:nvPr/>
          </p:nvSpPr>
          <p:spPr bwMode="auto">
            <a:xfrm>
              <a:off x="-1528" y="0"/>
              <a:ext cx="1949" cy="1987"/>
            </a:xfrm>
            <a:custGeom>
              <a:avLst/>
              <a:gdLst>
                <a:gd name="T0" fmla="*/ 46 w 64000"/>
                <a:gd name="T1" fmla="*/ -25 h 64000"/>
                <a:gd name="T2" fmla="*/ 59 w 64000"/>
                <a:gd name="T3" fmla="*/ 0 h 64000"/>
                <a:gd name="T4" fmla="*/ 46 w 64000"/>
                <a:gd name="T5" fmla="*/ 25 h 64000"/>
                <a:gd name="T6" fmla="*/ 46 w 64000"/>
                <a:gd name="T7" fmla="*/ 25 h 64000"/>
                <a:gd name="T8" fmla="*/ 46 w 64000"/>
                <a:gd name="T9" fmla="*/ 25 h 64000"/>
                <a:gd name="T10" fmla="*/ 46 w 64000"/>
                <a:gd name="T11" fmla="*/ 25 h 64000"/>
                <a:gd name="T12" fmla="*/ 46 w 64000"/>
                <a:gd name="T13" fmla="*/ -25 h 64000"/>
                <a:gd name="T14" fmla="*/ 46 w 64000"/>
                <a:gd name="T15" fmla="*/ -25 h 64000"/>
                <a:gd name="T16" fmla="*/ 46 w 64000"/>
                <a:gd name="T17" fmla="*/ -25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a:p>
          </p:txBody>
        </p:sp>
        <p:sp>
          <p:nvSpPr>
            <p:cNvPr id="1034" name="Line 5"/>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bg-BG"/>
            </a:p>
          </p:txBody>
        </p:sp>
      </p:grpSp>
      <p:sp>
        <p:nvSpPr>
          <p:cNvPr id="1027" name="Rectangle 6"/>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bg-BG" smtClean="0"/>
              <a:t>Click to edit Master title style</a:t>
            </a:r>
          </a:p>
        </p:txBody>
      </p:sp>
      <p:sp>
        <p:nvSpPr>
          <p:cNvPr id="1028" name="Rectangle 7"/>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bg-BG" smtClean="0"/>
              <a:t>Click to edit Master text styles</a:t>
            </a:r>
          </a:p>
          <a:p>
            <a:pPr lvl="1"/>
            <a:r>
              <a:rPr lang="bg-BG" smtClean="0"/>
              <a:t>Second level</a:t>
            </a:r>
          </a:p>
          <a:p>
            <a:pPr lvl="2"/>
            <a:r>
              <a:rPr lang="bg-BG" smtClean="0"/>
              <a:t>Third level</a:t>
            </a:r>
          </a:p>
          <a:p>
            <a:pPr lvl="3"/>
            <a:r>
              <a:rPr lang="bg-BG" smtClean="0"/>
              <a:t>Fourth level</a:t>
            </a:r>
          </a:p>
          <a:p>
            <a:pPr lvl="4"/>
            <a:r>
              <a:rPr lang="bg-BG" smtClean="0"/>
              <a:t>Fifth level</a:t>
            </a:r>
          </a:p>
        </p:txBody>
      </p:sp>
      <p:sp>
        <p:nvSpPr>
          <p:cNvPr id="4104" name="Rectangle 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r>
              <a:rPr lang="bg-BG"/>
              <a:t>Д. Гоцева</a:t>
            </a:r>
          </a:p>
        </p:txBody>
      </p:sp>
      <p:sp>
        <p:nvSpPr>
          <p:cNvPr id="4105" name="Rectangle 9"/>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pPr>
              <a:defRPr/>
            </a:pPr>
            <a:r>
              <a:rPr lang="bg-BG"/>
              <a:t>ПИК2 - Лекции</a:t>
            </a:r>
          </a:p>
        </p:txBody>
      </p:sp>
      <p:sp>
        <p:nvSpPr>
          <p:cNvPr id="4106" name="Rectangle 10"/>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218750F1-4F31-4FCD-AD21-6EE12CE06D3E}" type="slidenum">
              <a:rPr lang="bg-BG"/>
              <a:pPr>
                <a:defRPr/>
              </a:pPr>
              <a:t>‹#›</a:t>
            </a:fld>
            <a:endParaRPr lang="bg-BG"/>
          </a:p>
        </p:txBody>
      </p:sp>
    </p:spTree>
  </p:cSld>
  <p:clrMap bg1="lt1" tx1="dk1" bg2="lt2" tx2="dk2" accent1="accent1" accent2="accent2" accent3="accent3" accent4="accent4" accent5="accent5" accent6="accent6" hlink="hlink" folHlink="folHlink"/>
  <p:sldLayoutIdLst>
    <p:sldLayoutId id="2147483687"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dgotseva.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EX92.C" TargetMode="External"/><Relationship Id="rId2" Type="http://schemas.openxmlformats.org/officeDocument/2006/relationships/hyperlink" Target="EX91.C"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EX641.C" TargetMode="External"/><Relationship Id="rId2" Type="http://schemas.openxmlformats.org/officeDocument/2006/relationships/hyperlink" Target="EX64.C" TargetMode="External"/><Relationship Id="rId1" Type="http://schemas.openxmlformats.org/officeDocument/2006/relationships/slideLayout" Target="../slideLayouts/slideLayout1.xml"/><Relationship Id="rId4" Type="http://schemas.openxmlformats.org/officeDocument/2006/relationships/hyperlink" Target="EX642.C"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p:cNvSpPr>
            <a:spLocks noGrp="1" noChangeArrowheads="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3075" name="Rectangle 9"/>
          <p:cNvSpPr>
            <a:spLocks noGrp="1" noChangeArrowheads="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3076" name="Rectangle 10"/>
          <p:cNvSpPr>
            <a:spLocks noGrp="1" noChangeArrowheads="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F2105438-F0E1-483B-94BA-18853F287CCB}" type="slidenum">
              <a:rPr lang="bg-BG" smtClean="0"/>
              <a:pPr eaLnBrk="1" hangingPunct="1"/>
              <a:t>1</a:t>
            </a:fld>
            <a:endParaRPr lang="bg-BG" smtClean="0"/>
          </a:p>
        </p:txBody>
      </p:sp>
      <p:sp>
        <p:nvSpPr>
          <p:cNvPr id="3077" name="Rectangle 2"/>
          <p:cNvSpPr>
            <a:spLocks noGrp="1" noChangeArrowheads="1"/>
          </p:cNvSpPr>
          <p:nvPr>
            <p:ph type="ctrTitle"/>
          </p:nvPr>
        </p:nvSpPr>
        <p:spPr/>
        <p:txBody>
          <a:bodyPr/>
          <a:lstStyle/>
          <a:p>
            <a:pPr eaLnBrk="1" hangingPunct="1"/>
            <a:r>
              <a:rPr lang="bg-BG" smtClean="0"/>
              <a:t>ПИК </a:t>
            </a:r>
            <a:r>
              <a:rPr lang="en-US" smtClean="0"/>
              <a:t>2</a:t>
            </a:r>
            <a:endParaRPr lang="bg-BG" smtClean="0"/>
          </a:p>
        </p:txBody>
      </p:sp>
      <p:sp>
        <p:nvSpPr>
          <p:cNvPr id="3078" name="Rectangle 3"/>
          <p:cNvSpPr>
            <a:spLocks noGrp="1" noChangeArrowheads="1"/>
          </p:cNvSpPr>
          <p:nvPr>
            <p:ph type="subTitle" idx="1"/>
          </p:nvPr>
        </p:nvSpPr>
        <p:spPr/>
        <p:txBody>
          <a:bodyPr/>
          <a:lstStyle/>
          <a:p>
            <a:pPr eaLnBrk="1" hangingPunct="1">
              <a:lnSpc>
                <a:spcPct val="90000"/>
              </a:lnSpc>
            </a:pPr>
            <a:r>
              <a:rPr lang="bg-BG" smtClean="0"/>
              <a:t>Лекции</a:t>
            </a:r>
          </a:p>
          <a:p>
            <a:pPr eaLnBrk="1" hangingPunct="1">
              <a:lnSpc>
                <a:spcPct val="90000"/>
              </a:lnSpc>
            </a:pPr>
            <a:r>
              <a:rPr lang="bg-BG" smtClean="0"/>
              <a:t>Доц. д-р Даниела Гоцева</a:t>
            </a:r>
          </a:p>
          <a:p>
            <a:pPr eaLnBrk="1" hangingPunct="1">
              <a:lnSpc>
                <a:spcPct val="90000"/>
              </a:lnSpc>
            </a:pPr>
            <a:r>
              <a:rPr lang="en-US" smtClean="0">
                <a:hlinkClick r:id="rId2"/>
              </a:rPr>
              <a:t>http://dgotseva.com</a:t>
            </a:r>
            <a:r>
              <a:rPr lang="en-US" smtClean="0"/>
              <a:t> </a:t>
            </a:r>
            <a:endParaRPr lang="bg-BG"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58E7519-A1E9-4359-AD14-475C70865280}" type="slidenum">
              <a:rPr lang="en-US"/>
              <a:pPr/>
              <a:t>10</a:t>
            </a:fld>
            <a:endParaRPr lang="en-US"/>
          </a:p>
        </p:txBody>
      </p:sp>
      <p:sp>
        <p:nvSpPr>
          <p:cNvPr id="234498" name="Rectangle 2"/>
          <p:cNvSpPr>
            <a:spLocks noGrp="1" noChangeArrowheads="1"/>
          </p:cNvSpPr>
          <p:nvPr>
            <p:ph type="title"/>
          </p:nvPr>
        </p:nvSpPr>
        <p:spPr/>
        <p:txBody>
          <a:bodyPr/>
          <a:lstStyle/>
          <a:p>
            <a:r>
              <a:rPr lang="en-US"/>
              <a:t>Define</a:t>
            </a:r>
            <a:endParaRPr lang="bg-BG"/>
          </a:p>
        </p:txBody>
      </p:sp>
      <p:sp>
        <p:nvSpPr>
          <p:cNvPr id="234499" name="Rectangle 3"/>
          <p:cNvSpPr>
            <a:spLocks noGrp="1" noChangeArrowheads="1"/>
          </p:cNvSpPr>
          <p:nvPr>
            <p:ph type="body" idx="1"/>
          </p:nvPr>
        </p:nvSpPr>
        <p:spPr/>
        <p:txBody>
          <a:bodyPr/>
          <a:lstStyle/>
          <a:p>
            <a:r>
              <a:rPr lang="bg-BG"/>
              <a:t>Сп.парам. Е : идент,идент,…</a:t>
            </a:r>
          </a:p>
          <a:p>
            <a:pPr lvl="1"/>
            <a:r>
              <a:rPr lang="bg-BG"/>
              <a:t>Имената са уникални</a:t>
            </a:r>
          </a:p>
          <a:p>
            <a:pPr lvl="1"/>
            <a:r>
              <a:rPr lang="bg-BG"/>
              <a:t>Изисква се съвпадение на бр. парам. И аргум.</a:t>
            </a:r>
          </a:p>
          <a:p>
            <a:r>
              <a:rPr lang="bg-BG"/>
              <a:t>м/у идент. И ( няма </a:t>
            </a:r>
            <a:r>
              <a:rPr lang="en-US"/>
              <a:t>space</a:t>
            </a:r>
            <a:endParaRPr lang="bg-BG"/>
          </a:p>
        </p:txBody>
      </p:sp>
    </p:spTree>
    <p:extLst>
      <p:ext uri="{BB962C8B-B14F-4D97-AF65-F5344CB8AC3E}">
        <p14:creationId xmlns:p14="http://schemas.microsoft.com/office/powerpoint/2010/main" val="3965242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D3F80EB-B68F-4755-A705-9D15AB2D8EB0}" type="slidenum">
              <a:rPr lang="en-US"/>
              <a:pPr/>
              <a:t>11</a:t>
            </a:fld>
            <a:endParaRPr lang="en-US"/>
          </a:p>
        </p:txBody>
      </p:sp>
      <p:sp>
        <p:nvSpPr>
          <p:cNvPr id="235522" name="Rectangle 2"/>
          <p:cNvSpPr>
            <a:spLocks noGrp="1" noChangeArrowheads="1"/>
          </p:cNvSpPr>
          <p:nvPr>
            <p:ph type="title"/>
          </p:nvPr>
        </p:nvSpPr>
        <p:spPr/>
        <p:txBody>
          <a:bodyPr/>
          <a:lstStyle/>
          <a:p>
            <a:r>
              <a:rPr lang="bg-BG"/>
              <a:t>Примери </a:t>
            </a:r>
          </a:p>
        </p:txBody>
      </p:sp>
      <p:sp>
        <p:nvSpPr>
          <p:cNvPr id="235523" name="Rectangle 3"/>
          <p:cNvSpPr>
            <a:spLocks noGrp="1" noChangeArrowheads="1"/>
          </p:cNvSpPr>
          <p:nvPr>
            <p:ph type="body" idx="1"/>
          </p:nvPr>
        </p:nvSpPr>
        <p:spPr>
          <a:xfrm>
            <a:off x="1370012" y="1827213"/>
            <a:ext cx="7450459" cy="4114800"/>
          </a:xfrm>
        </p:spPr>
        <p:txBody>
          <a:bodyPr/>
          <a:lstStyle/>
          <a:p>
            <a:pPr>
              <a:lnSpc>
                <a:spcPct val="80000"/>
              </a:lnSpc>
              <a:buFontTx/>
              <a:buNone/>
            </a:pPr>
            <a:r>
              <a:rPr lang="bg-BG" sz="2400" dirty="0"/>
              <a:t>#define WIDTH 80</a:t>
            </a:r>
          </a:p>
          <a:p>
            <a:pPr>
              <a:lnSpc>
                <a:spcPct val="80000"/>
              </a:lnSpc>
              <a:buFontTx/>
              <a:buNone/>
            </a:pPr>
            <a:r>
              <a:rPr lang="bg-BG" sz="2400" dirty="0"/>
              <a:t>#define LENGTH ( WIDTH+10 )</a:t>
            </a:r>
          </a:p>
          <a:p>
            <a:pPr>
              <a:lnSpc>
                <a:spcPct val="80000"/>
              </a:lnSpc>
              <a:buFontTx/>
              <a:buNone/>
            </a:pPr>
            <a:r>
              <a:rPr lang="bg-BG" sz="2400" dirty="0"/>
              <a:t>#define LENGTH1  WIDTH+10</a:t>
            </a:r>
          </a:p>
          <a:p>
            <a:pPr>
              <a:lnSpc>
                <a:spcPct val="80000"/>
              </a:lnSpc>
              <a:buFontTx/>
              <a:buNone/>
            </a:pPr>
            <a:r>
              <a:rPr lang="bg-BG" sz="2400" dirty="0"/>
              <a:t>#define FILEMESSAGE "Attempt to create file \</a:t>
            </a:r>
          </a:p>
          <a:p>
            <a:pPr>
              <a:lnSpc>
                <a:spcPct val="80000"/>
              </a:lnSpc>
              <a:buFontTx/>
              <a:buNone/>
            </a:pPr>
            <a:r>
              <a:rPr lang="bg-BG" sz="2400" dirty="0"/>
              <a:t>  failed because of insufficient space"</a:t>
            </a:r>
          </a:p>
          <a:p>
            <a:pPr>
              <a:lnSpc>
                <a:spcPct val="80000"/>
              </a:lnSpc>
              <a:buFontTx/>
              <a:buNone/>
            </a:pPr>
            <a:r>
              <a:rPr lang="bg-BG" sz="2400" dirty="0"/>
              <a:t>#define REG1  register</a:t>
            </a:r>
          </a:p>
          <a:p>
            <a:pPr>
              <a:lnSpc>
                <a:spcPct val="80000"/>
              </a:lnSpc>
              <a:buFontTx/>
              <a:buNone/>
            </a:pPr>
            <a:r>
              <a:rPr lang="bg-BG" sz="2400" dirty="0"/>
              <a:t>#define REG2  register</a:t>
            </a:r>
          </a:p>
          <a:p>
            <a:pPr>
              <a:lnSpc>
                <a:spcPct val="80000"/>
              </a:lnSpc>
              <a:buFontTx/>
              <a:buNone/>
            </a:pPr>
            <a:r>
              <a:rPr lang="bg-BG" sz="2400" dirty="0"/>
              <a:t>#define REG3</a:t>
            </a:r>
          </a:p>
          <a:p>
            <a:pPr>
              <a:lnSpc>
                <a:spcPct val="80000"/>
              </a:lnSpc>
              <a:buFontTx/>
              <a:buNone/>
            </a:pPr>
            <a:r>
              <a:rPr lang="bg-BG" sz="2400" dirty="0"/>
              <a:t>#define MAX(x,y) ((x)&gt;(y)?(x):(y))</a:t>
            </a:r>
          </a:p>
          <a:p>
            <a:pPr>
              <a:lnSpc>
                <a:spcPct val="80000"/>
              </a:lnSpc>
              <a:buFontTx/>
              <a:buNone/>
            </a:pPr>
            <a:r>
              <a:rPr lang="bg-BG" sz="2400" dirty="0"/>
              <a:t>#define MULT(a,b) ((a)*(b))</a:t>
            </a:r>
          </a:p>
          <a:p>
            <a:pPr>
              <a:lnSpc>
                <a:spcPct val="80000"/>
              </a:lnSpc>
              <a:buFontTx/>
              <a:buNone/>
            </a:pPr>
            <a:r>
              <a:rPr lang="bg-BG" sz="2400" dirty="0"/>
              <a:t>#define MULT1(a,b) (a*b)</a:t>
            </a:r>
          </a:p>
        </p:txBody>
      </p:sp>
    </p:spTree>
    <p:extLst>
      <p:ext uri="{BB962C8B-B14F-4D97-AF65-F5344CB8AC3E}">
        <p14:creationId xmlns:p14="http://schemas.microsoft.com/office/powerpoint/2010/main" val="3753909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265A179-7D65-45E0-8BDD-87E5AEB5C70A}" type="slidenum">
              <a:rPr lang="en-US"/>
              <a:pPr/>
              <a:t>12</a:t>
            </a:fld>
            <a:endParaRPr lang="en-US"/>
          </a:p>
        </p:txBody>
      </p:sp>
      <p:sp>
        <p:nvSpPr>
          <p:cNvPr id="236546" name="Rectangle 2"/>
          <p:cNvSpPr>
            <a:spLocks noGrp="1" noChangeArrowheads="1"/>
          </p:cNvSpPr>
          <p:nvPr>
            <p:ph type="title"/>
          </p:nvPr>
        </p:nvSpPr>
        <p:spPr/>
        <p:txBody>
          <a:bodyPr/>
          <a:lstStyle/>
          <a:p>
            <a:r>
              <a:rPr lang="en-US"/>
              <a:t>Undef</a:t>
            </a:r>
            <a:endParaRPr lang="bg-BG"/>
          </a:p>
        </p:txBody>
      </p:sp>
      <p:sp>
        <p:nvSpPr>
          <p:cNvPr id="236547" name="Rectangle 3"/>
          <p:cNvSpPr>
            <a:spLocks noGrp="1" noChangeArrowheads="1"/>
          </p:cNvSpPr>
          <p:nvPr>
            <p:ph type="body" idx="1"/>
          </p:nvPr>
        </p:nvSpPr>
        <p:spPr/>
        <p:txBody>
          <a:bodyPr/>
          <a:lstStyle/>
          <a:p>
            <a:r>
              <a:rPr lang="bg-BG"/>
              <a:t> </a:t>
            </a:r>
            <a:r>
              <a:rPr lang="en-US"/>
              <a:t>#undef </a:t>
            </a:r>
            <a:r>
              <a:rPr lang="bg-BG"/>
              <a:t>идент.</a:t>
            </a:r>
          </a:p>
          <a:p>
            <a:pPr lvl="1"/>
            <a:r>
              <a:rPr lang="bg-BG"/>
              <a:t>Премахва идентиф.</a:t>
            </a:r>
          </a:p>
          <a:p>
            <a:pPr lvl="1"/>
            <a:r>
              <a:rPr lang="bg-BG"/>
              <a:t>Всеки идент. Се премахва с отделен </a:t>
            </a:r>
            <a:r>
              <a:rPr lang="en-US"/>
              <a:t>undef</a:t>
            </a:r>
          </a:p>
          <a:p>
            <a:pPr lvl="1"/>
            <a:r>
              <a:rPr lang="bg-BG"/>
              <a:t>Обикн. Е двойка с </a:t>
            </a:r>
            <a:r>
              <a:rPr lang="en-US"/>
              <a:t>define</a:t>
            </a:r>
            <a:r>
              <a:rPr lang="bg-BG"/>
              <a:t> за създаване на области на специално значение на даден идент.</a:t>
            </a:r>
          </a:p>
        </p:txBody>
      </p:sp>
    </p:spTree>
    <p:extLst>
      <p:ext uri="{BB962C8B-B14F-4D97-AF65-F5344CB8AC3E}">
        <p14:creationId xmlns:p14="http://schemas.microsoft.com/office/powerpoint/2010/main" val="533701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171E3DD-2E38-4290-AA38-8959490555DE}" type="slidenum">
              <a:rPr lang="en-US"/>
              <a:pPr/>
              <a:t>13</a:t>
            </a:fld>
            <a:endParaRPr lang="en-US"/>
          </a:p>
        </p:txBody>
      </p:sp>
      <p:sp>
        <p:nvSpPr>
          <p:cNvPr id="237570" name="Rectangle 2"/>
          <p:cNvSpPr>
            <a:spLocks noGrp="1" noChangeArrowheads="1"/>
          </p:cNvSpPr>
          <p:nvPr>
            <p:ph type="title"/>
          </p:nvPr>
        </p:nvSpPr>
        <p:spPr/>
        <p:txBody>
          <a:bodyPr/>
          <a:lstStyle/>
          <a:p>
            <a:r>
              <a:rPr lang="bg-BG"/>
              <a:t>Примери </a:t>
            </a:r>
          </a:p>
        </p:txBody>
      </p:sp>
      <p:sp>
        <p:nvSpPr>
          <p:cNvPr id="237571" name="Rectangle 3"/>
          <p:cNvSpPr>
            <a:spLocks noGrp="1" noChangeArrowheads="1"/>
          </p:cNvSpPr>
          <p:nvPr>
            <p:ph type="body" idx="1"/>
          </p:nvPr>
        </p:nvSpPr>
        <p:spPr/>
        <p:txBody>
          <a:bodyPr/>
          <a:lstStyle/>
          <a:p>
            <a:r>
              <a:rPr lang="es-ES"/>
              <a:t>#define WIDTH 80</a:t>
            </a:r>
          </a:p>
          <a:p>
            <a:r>
              <a:rPr lang="es-ES"/>
              <a:t>#define ADD(x,y) (x)+(y)</a:t>
            </a:r>
          </a:p>
          <a:p>
            <a:r>
              <a:rPr lang="bg-BG"/>
              <a:t>…</a:t>
            </a:r>
          </a:p>
          <a:p>
            <a:r>
              <a:rPr lang="bg-BG"/>
              <a:t>#undef WIDTH</a:t>
            </a:r>
          </a:p>
          <a:p>
            <a:r>
              <a:rPr lang="bg-BG"/>
              <a:t>#undef ADD</a:t>
            </a:r>
          </a:p>
          <a:p>
            <a:endParaRPr lang="bg-BG"/>
          </a:p>
        </p:txBody>
      </p:sp>
    </p:spTree>
    <p:extLst>
      <p:ext uri="{BB962C8B-B14F-4D97-AF65-F5344CB8AC3E}">
        <p14:creationId xmlns:p14="http://schemas.microsoft.com/office/powerpoint/2010/main" val="998066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9219"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9220"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28C1D2CF-0F62-48BD-8653-27D3452B467B}" type="slidenum">
              <a:rPr lang="bg-BG" smtClean="0"/>
              <a:pPr eaLnBrk="1" hangingPunct="1"/>
              <a:t>14</a:t>
            </a:fld>
            <a:endParaRPr lang="bg-BG" smtClean="0"/>
          </a:p>
        </p:txBody>
      </p:sp>
      <p:sp>
        <p:nvSpPr>
          <p:cNvPr id="9221" name="Rectangle 2"/>
          <p:cNvSpPr>
            <a:spLocks noGrp="1" noChangeArrowheads="1"/>
          </p:cNvSpPr>
          <p:nvPr>
            <p:ph type="title"/>
          </p:nvPr>
        </p:nvSpPr>
        <p:spPr/>
        <p:txBody>
          <a:bodyPr/>
          <a:lstStyle/>
          <a:p>
            <a:pPr eaLnBrk="1" hangingPunct="1"/>
            <a:r>
              <a:rPr lang="bg-BG" smtClean="0"/>
              <a:t>Замяна посредством макроси</a:t>
            </a:r>
          </a:p>
        </p:txBody>
      </p:sp>
      <p:sp>
        <p:nvSpPr>
          <p:cNvPr id="9222" name="Rectangle 3"/>
          <p:cNvSpPr>
            <a:spLocks noGrp="1" noChangeArrowheads="1"/>
          </p:cNvSpPr>
          <p:nvPr>
            <p:ph type="body" idx="1"/>
          </p:nvPr>
        </p:nvSpPr>
        <p:spPr/>
        <p:txBody>
          <a:bodyPr/>
          <a:lstStyle/>
          <a:p>
            <a:pPr eaLnBrk="1" hangingPunct="1">
              <a:lnSpc>
                <a:spcPct val="80000"/>
              </a:lnSpc>
            </a:pPr>
            <a:r>
              <a:rPr lang="bg-BG" sz="2200" smtClean="0"/>
              <a:t>Дефиницията има следния формат:</a:t>
            </a:r>
          </a:p>
          <a:p>
            <a:pPr eaLnBrk="1" hangingPunct="1">
              <a:lnSpc>
                <a:spcPct val="80000"/>
              </a:lnSpc>
              <a:buFont typeface="Wingdings" pitchFamily="2" charset="2"/>
              <a:buNone/>
            </a:pPr>
            <a:r>
              <a:rPr lang="bg-BG" sz="2200" smtClean="0"/>
              <a:t>#define</a:t>
            </a:r>
            <a:r>
              <a:rPr lang="en-US" sz="2200" smtClean="0"/>
              <a:t> </a:t>
            </a:r>
            <a:r>
              <a:rPr lang="bg-BG" sz="2200" smtClean="0"/>
              <a:t>име</a:t>
            </a:r>
            <a:r>
              <a:rPr lang="en-US" sz="2200" smtClean="0"/>
              <a:t> </a:t>
            </a:r>
            <a:r>
              <a:rPr lang="bg-BG" sz="2200" smtClean="0"/>
              <a:t>текст</a:t>
            </a:r>
            <a:r>
              <a:rPr lang="en-US" sz="2200" smtClean="0"/>
              <a:t>_</a:t>
            </a:r>
            <a:r>
              <a:rPr lang="bg-BG" sz="2200" smtClean="0"/>
              <a:t>за</a:t>
            </a:r>
            <a:r>
              <a:rPr lang="en-US" sz="2200" smtClean="0"/>
              <a:t>_</a:t>
            </a:r>
            <a:r>
              <a:rPr lang="bg-BG" sz="2200" smtClean="0"/>
              <a:t>замяна</a:t>
            </a:r>
          </a:p>
          <a:p>
            <a:pPr eaLnBrk="1" hangingPunct="1">
              <a:lnSpc>
                <a:spcPct val="80000"/>
              </a:lnSpc>
            </a:pPr>
            <a:r>
              <a:rPr lang="bg-BG" sz="2200" smtClean="0"/>
              <a:t>Това представлява елементарна замяна посредством макрос - когато предпроцесорът намери името в кода, той го заменя с текста за замяна. </a:t>
            </a:r>
            <a:endParaRPr lang="en-US" sz="2200" smtClean="0"/>
          </a:p>
          <a:p>
            <a:pPr eaLnBrk="1" hangingPunct="1">
              <a:lnSpc>
                <a:spcPct val="80000"/>
              </a:lnSpc>
            </a:pPr>
            <a:r>
              <a:rPr lang="bg-BG" sz="2200" smtClean="0"/>
              <a:t>Името в #define има същия формат като имената на променливите; текстът за замяна е произволен. </a:t>
            </a:r>
            <a:endParaRPr lang="en-US" sz="2200" smtClean="0"/>
          </a:p>
          <a:p>
            <a:pPr eaLnBrk="1" hangingPunct="1">
              <a:lnSpc>
                <a:spcPct val="80000"/>
              </a:lnSpc>
            </a:pPr>
            <a:r>
              <a:rPr lang="bg-BG" sz="2200" smtClean="0"/>
              <a:t>Обикновено текстът за замяна продължава до края на #define реда, но при по-дълги дефиниции, той може да се разпростре на няколко реда, като се поставя \ на края на всеки ред, след който ще има продължение.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0243"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0244"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D56632ED-1020-4540-9BA8-FD5638E902BC}" type="slidenum">
              <a:rPr lang="bg-BG" smtClean="0"/>
              <a:pPr eaLnBrk="1" hangingPunct="1"/>
              <a:t>15</a:t>
            </a:fld>
            <a:endParaRPr lang="bg-BG" smtClean="0"/>
          </a:p>
        </p:txBody>
      </p:sp>
      <p:sp>
        <p:nvSpPr>
          <p:cNvPr id="10245" name="Rectangle 2"/>
          <p:cNvSpPr>
            <a:spLocks noGrp="1" noChangeArrowheads="1"/>
          </p:cNvSpPr>
          <p:nvPr>
            <p:ph type="title"/>
          </p:nvPr>
        </p:nvSpPr>
        <p:spPr/>
        <p:txBody>
          <a:bodyPr/>
          <a:lstStyle/>
          <a:p>
            <a:pPr eaLnBrk="1" hangingPunct="1"/>
            <a:r>
              <a:rPr lang="bg-BG" smtClean="0"/>
              <a:t>Замяна посредством макроси</a:t>
            </a:r>
          </a:p>
        </p:txBody>
      </p:sp>
      <p:sp>
        <p:nvSpPr>
          <p:cNvPr id="10246" name="Rectangle 3"/>
          <p:cNvSpPr>
            <a:spLocks noGrp="1" noChangeArrowheads="1"/>
          </p:cNvSpPr>
          <p:nvPr>
            <p:ph type="body" idx="1"/>
          </p:nvPr>
        </p:nvSpPr>
        <p:spPr/>
        <p:txBody>
          <a:bodyPr/>
          <a:lstStyle/>
          <a:p>
            <a:pPr eaLnBrk="1" hangingPunct="1">
              <a:lnSpc>
                <a:spcPct val="90000"/>
              </a:lnSpc>
            </a:pPr>
            <a:r>
              <a:rPr lang="bg-BG" sz="2600" smtClean="0"/>
              <a:t>Областта на действие на името, дефинирано с #define, започва от мястото на дефиницията и стига до края на изходния файл, който се компилира. Дефиницията може да използва предходни дефиниции. </a:t>
            </a:r>
            <a:endParaRPr lang="en-US" sz="2600" smtClean="0"/>
          </a:p>
          <a:p>
            <a:pPr eaLnBrk="1" hangingPunct="1">
              <a:lnSpc>
                <a:spcPct val="90000"/>
              </a:lnSpc>
            </a:pPr>
            <a:r>
              <a:rPr lang="bg-BG" sz="2600" smtClean="0"/>
              <a:t>Замяна не се осъществява, ако името се среща в низ с кавички. Например, ако YES е дефинирано име, то няма да бъде заменено в printf ("YES") или в YESMAN.</a:t>
            </a:r>
            <a:endParaRPr lang="bg-BG" sz="25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1267"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1268"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E872CDE6-8DD3-45F6-B6E3-EF58E7A5AB2E}" type="slidenum">
              <a:rPr lang="bg-BG" smtClean="0"/>
              <a:pPr eaLnBrk="1" hangingPunct="1"/>
              <a:t>16</a:t>
            </a:fld>
            <a:endParaRPr lang="bg-BG" smtClean="0"/>
          </a:p>
        </p:txBody>
      </p:sp>
      <p:sp>
        <p:nvSpPr>
          <p:cNvPr id="11269" name="Rectangle 2"/>
          <p:cNvSpPr>
            <a:spLocks noGrp="1" noChangeArrowheads="1"/>
          </p:cNvSpPr>
          <p:nvPr>
            <p:ph type="title"/>
          </p:nvPr>
        </p:nvSpPr>
        <p:spPr/>
        <p:txBody>
          <a:bodyPr/>
          <a:lstStyle/>
          <a:p>
            <a:pPr eaLnBrk="1" hangingPunct="1"/>
            <a:r>
              <a:rPr lang="bg-BG" smtClean="0"/>
              <a:t>Замяна посредством макроси</a:t>
            </a:r>
          </a:p>
        </p:txBody>
      </p:sp>
      <p:sp>
        <p:nvSpPr>
          <p:cNvPr id="11270" name="Rectangle 3"/>
          <p:cNvSpPr>
            <a:spLocks noGrp="1" noChangeArrowheads="1"/>
          </p:cNvSpPr>
          <p:nvPr>
            <p:ph type="body" idx="1"/>
          </p:nvPr>
        </p:nvSpPr>
        <p:spPr/>
        <p:txBody>
          <a:bodyPr/>
          <a:lstStyle/>
          <a:p>
            <a:pPr eaLnBrk="1" hangingPunct="1">
              <a:lnSpc>
                <a:spcPct val="90000"/>
              </a:lnSpc>
            </a:pPr>
            <a:r>
              <a:rPr lang="bg-BG" sz="2100" smtClean="0"/>
              <a:t>Към всяко дефинирано име може да се приложи всякакъв текст за замяна. Например</a:t>
            </a:r>
          </a:p>
          <a:p>
            <a:pPr eaLnBrk="1" hangingPunct="1">
              <a:lnSpc>
                <a:spcPct val="90000"/>
              </a:lnSpc>
              <a:buFont typeface="Wingdings" pitchFamily="2" charset="2"/>
              <a:buNone/>
            </a:pPr>
            <a:r>
              <a:rPr lang="bg-BG" sz="2100" smtClean="0"/>
              <a:t>#define forever for (;;) /* безкраен цикъл */</a:t>
            </a:r>
          </a:p>
          <a:p>
            <a:pPr eaLnBrk="1" hangingPunct="1">
              <a:lnSpc>
                <a:spcPct val="90000"/>
              </a:lnSpc>
            </a:pPr>
            <a:r>
              <a:rPr lang="bg-BG" sz="2100" smtClean="0"/>
              <a:t>дефинира нова дума - forever, която обозначава безкраен цикъл.</a:t>
            </a:r>
            <a:endParaRPr lang="en-US" sz="2100" smtClean="0"/>
          </a:p>
          <a:p>
            <a:pPr eaLnBrk="1" hangingPunct="1">
              <a:lnSpc>
                <a:spcPct val="90000"/>
              </a:lnSpc>
            </a:pPr>
            <a:r>
              <a:rPr lang="bg-BG" sz="2100" smtClean="0"/>
              <a:t>Възможно е също така да дефинирате макрос с аргументи; тогава текстът за замяна може да</a:t>
            </a:r>
            <a:r>
              <a:rPr lang="en-US" sz="2100" smtClean="0"/>
              <a:t> </a:t>
            </a:r>
            <a:r>
              <a:rPr lang="bg-BG" sz="2100" smtClean="0"/>
              <a:t>бъде различен при различните извиквания на макроса. Пример:</a:t>
            </a:r>
          </a:p>
          <a:p>
            <a:pPr eaLnBrk="1" hangingPunct="1">
              <a:lnSpc>
                <a:spcPct val="90000"/>
              </a:lnSpc>
              <a:buFont typeface="Wingdings" pitchFamily="2" charset="2"/>
              <a:buNone/>
            </a:pPr>
            <a:r>
              <a:rPr lang="bg-BG" sz="2100" smtClean="0"/>
              <a:t>#define max (А, В) ((A) &gt; (В) ? (A) : (В))</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2291"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2292"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228E2E0C-9071-4192-A518-DF91368F113F}" type="slidenum">
              <a:rPr lang="bg-BG" smtClean="0"/>
              <a:pPr eaLnBrk="1" hangingPunct="1"/>
              <a:t>17</a:t>
            </a:fld>
            <a:endParaRPr lang="bg-BG" smtClean="0"/>
          </a:p>
        </p:txBody>
      </p:sp>
      <p:sp>
        <p:nvSpPr>
          <p:cNvPr id="12293" name="Rectangle 2"/>
          <p:cNvSpPr>
            <a:spLocks noGrp="1" noChangeArrowheads="1"/>
          </p:cNvSpPr>
          <p:nvPr>
            <p:ph type="title"/>
          </p:nvPr>
        </p:nvSpPr>
        <p:spPr/>
        <p:txBody>
          <a:bodyPr/>
          <a:lstStyle/>
          <a:p>
            <a:pPr eaLnBrk="1" hangingPunct="1"/>
            <a:r>
              <a:rPr lang="bg-BG" smtClean="0"/>
              <a:t>Замяна посредством макроси</a:t>
            </a:r>
          </a:p>
        </p:txBody>
      </p:sp>
      <p:sp>
        <p:nvSpPr>
          <p:cNvPr id="12294" name="Rectangle 3"/>
          <p:cNvSpPr>
            <a:spLocks noGrp="1" noChangeArrowheads="1"/>
          </p:cNvSpPr>
          <p:nvPr>
            <p:ph type="body" idx="1"/>
          </p:nvPr>
        </p:nvSpPr>
        <p:spPr/>
        <p:txBody>
          <a:bodyPr/>
          <a:lstStyle/>
          <a:p>
            <a:pPr eaLnBrk="1" hangingPunct="1">
              <a:lnSpc>
                <a:spcPct val="90000"/>
              </a:lnSpc>
            </a:pPr>
            <a:r>
              <a:rPr lang="bg-BG" sz="2500" smtClean="0"/>
              <a:t>Въпреки че наподобява извикване на функция, употребата на max се разширява в кода.</a:t>
            </a:r>
          </a:p>
          <a:p>
            <a:pPr eaLnBrk="1" hangingPunct="1">
              <a:lnSpc>
                <a:spcPct val="90000"/>
              </a:lnSpc>
            </a:pPr>
            <a:r>
              <a:rPr lang="bg-BG" sz="2500" smtClean="0"/>
              <a:t>Всяко срещане на формален параметър (тук А и В) ще бъде заменено със съответния действителен параметър. Следователно редът</a:t>
            </a:r>
          </a:p>
          <a:p>
            <a:pPr eaLnBrk="1" hangingPunct="1">
              <a:lnSpc>
                <a:spcPct val="90000"/>
              </a:lnSpc>
              <a:buFont typeface="Wingdings" pitchFamily="2" charset="2"/>
              <a:buNone/>
            </a:pPr>
            <a:r>
              <a:rPr lang="bg-BG" sz="2500" smtClean="0">
                <a:solidFill>
                  <a:schemeClr val="hlink"/>
                </a:solidFill>
              </a:rPr>
              <a:t>х = max (p+q, r+s);</a:t>
            </a:r>
          </a:p>
          <a:p>
            <a:pPr eaLnBrk="1" hangingPunct="1">
              <a:lnSpc>
                <a:spcPct val="90000"/>
              </a:lnSpc>
            </a:pPr>
            <a:r>
              <a:rPr lang="bg-BG" sz="2500" smtClean="0"/>
              <a:t>ще бъде заменен с</a:t>
            </a:r>
          </a:p>
          <a:p>
            <a:pPr eaLnBrk="1" hangingPunct="1">
              <a:lnSpc>
                <a:spcPct val="90000"/>
              </a:lnSpc>
              <a:buFont typeface="Wingdings" pitchFamily="2" charset="2"/>
              <a:buNone/>
            </a:pPr>
            <a:r>
              <a:rPr lang="bg-BG" sz="2500" smtClean="0">
                <a:solidFill>
                  <a:schemeClr val="accent1"/>
                </a:solidFill>
              </a:rPr>
              <a:t>х = ((p+q) &gt; (r+s) ? (p+q) : (r+s));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3315"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3316"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E8D82961-406F-4CF0-8C1A-8D5F2CE43A19}" type="slidenum">
              <a:rPr lang="bg-BG" smtClean="0"/>
              <a:pPr eaLnBrk="1" hangingPunct="1"/>
              <a:t>18</a:t>
            </a:fld>
            <a:endParaRPr lang="bg-BG" smtClean="0"/>
          </a:p>
        </p:txBody>
      </p:sp>
      <p:sp>
        <p:nvSpPr>
          <p:cNvPr id="13317" name="Rectangle 2"/>
          <p:cNvSpPr>
            <a:spLocks noGrp="1" noChangeArrowheads="1"/>
          </p:cNvSpPr>
          <p:nvPr>
            <p:ph type="title"/>
          </p:nvPr>
        </p:nvSpPr>
        <p:spPr/>
        <p:txBody>
          <a:bodyPr/>
          <a:lstStyle/>
          <a:p>
            <a:pPr eaLnBrk="1" hangingPunct="1"/>
            <a:r>
              <a:rPr lang="bg-BG" smtClean="0"/>
              <a:t>Замяна посредством макроси</a:t>
            </a:r>
          </a:p>
        </p:txBody>
      </p:sp>
      <p:sp>
        <p:nvSpPr>
          <p:cNvPr id="13318" name="Rectangle 3"/>
          <p:cNvSpPr>
            <a:spLocks noGrp="1" noChangeArrowheads="1"/>
          </p:cNvSpPr>
          <p:nvPr>
            <p:ph type="body" idx="1"/>
          </p:nvPr>
        </p:nvSpPr>
        <p:spPr/>
        <p:txBody>
          <a:bodyPr/>
          <a:lstStyle/>
          <a:p>
            <a:pPr eaLnBrk="1" hangingPunct="1">
              <a:lnSpc>
                <a:spcPct val="90000"/>
              </a:lnSpc>
            </a:pPr>
            <a:r>
              <a:rPr lang="bg-BG" sz="2100" smtClean="0"/>
              <a:t>Този макрос може да работи с данни от всякакви типове, стига само аргументите да бъдат съвместими; няма нужда да работите с различни max за различните типове данни. </a:t>
            </a:r>
          </a:p>
          <a:p>
            <a:pPr eaLnBrk="1" hangingPunct="1">
              <a:lnSpc>
                <a:spcPct val="90000"/>
              </a:lnSpc>
            </a:pPr>
            <a:r>
              <a:rPr lang="bg-BG" sz="2100" smtClean="0"/>
              <a:t>В това се състои разликата между макросите и функциите.</a:t>
            </a:r>
          </a:p>
          <a:p>
            <a:pPr eaLnBrk="1" hangingPunct="1">
              <a:lnSpc>
                <a:spcPct val="90000"/>
              </a:lnSpc>
            </a:pPr>
            <a:r>
              <a:rPr lang="bg-BG" sz="2100" smtClean="0"/>
              <a:t>Ако разгледате подробно разширената структура на max, ще забележите, че има някои недостатъци. Изразите се изчисляват по два пъти; това е лошо, особено ако причинява странични ефекти подобно на операторите за увеличаване или входно-изходните оператори.</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4339"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4340"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1CE154CC-DB9B-488E-9F92-73DCFF9A8CE2}" type="slidenum">
              <a:rPr lang="bg-BG" smtClean="0"/>
              <a:pPr eaLnBrk="1" hangingPunct="1"/>
              <a:t>19</a:t>
            </a:fld>
            <a:endParaRPr lang="bg-BG" smtClean="0"/>
          </a:p>
        </p:txBody>
      </p:sp>
      <p:sp>
        <p:nvSpPr>
          <p:cNvPr id="14341" name="Rectangle 2"/>
          <p:cNvSpPr>
            <a:spLocks noGrp="1" noChangeArrowheads="1"/>
          </p:cNvSpPr>
          <p:nvPr>
            <p:ph type="title"/>
          </p:nvPr>
        </p:nvSpPr>
        <p:spPr/>
        <p:txBody>
          <a:bodyPr/>
          <a:lstStyle/>
          <a:p>
            <a:pPr eaLnBrk="1" hangingPunct="1"/>
            <a:r>
              <a:rPr lang="bg-BG" smtClean="0"/>
              <a:t>Замяна посредством макроси</a:t>
            </a:r>
          </a:p>
        </p:txBody>
      </p:sp>
      <p:sp>
        <p:nvSpPr>
          <p:cNvPr id="14342" name="Rectangle 3"/>
          <p:cNvSpPr>
            <a:spLocks noGrp="1" noChangeArrowheads="1"/>
          </p:cNvSpPr>
          <p:nvPr>
            <p:ph type="body" idx="1"/>
          </p:nvPr>
        </p:nvSpPr>
        <p:spPr/>
        <p:txBody>
          <a:bodyPr/>
          <a:lstStyle/>
          <a:p>
            <a:pPr eaLnBrk="1" hangingPunct="1">
              <a:buFont typeface="Wingdings" pitchFamily="2" charset="2"/>
              <a:buNone/>
            </a:pPr>
            <a:r>
              <a:rPr lang="bg-BG" sz="2500" smtClean="0">
                <a:solidFill>
                  <a:schemeClr val="accent1"/>
                </a:solidFill>
              </a:rPr>
              <a:t>max(i++, j++) /* ГРЕШНО */</a:t>
            </a:r>
          </a:p>
          <a:p>
            <a:pPr eaLnBrk="1" hangingPunct="1"/>
            <a:r>
              <a:rPr lang="bg-BG" sz="2500" smtClean="0"/>
              <a:t>ще увеличи два пъти по-голямата от двете стойности. </a:t>
            </a:r>
          </a:p>
          <a:p>
            <a:pPr eaLnBrk="1" hangingPunct="1"/>
            <a:r>
              <a:rPr lang="bg-BG" sz="2500" smtClean="0"/>
              <a:t>Също така трябва да се погрижите да поставите кръгли скоби, за да определите точния ред на изчисляване; </a:t>
            </a:r>
            <a:br>
              <a:rPr lang="bg-BG" sz="2500" smtClean="0"/>
            </a:br>
            <a:endParaRPr lang="bg-BG" sz="2500" smtClean="0"/>
          </a:p>
          <a:p>
            <a:pPr eaLnBrk="1" hangingPunct="1">
              <a:buFont typeface="Wingdings" pitchFamily="2" charset="2"/>
              <a:buNone/>
            </a:pPr>
            <a:r>
              <a:rPr lang="bg-BG" sz="2500" smtClean="0">
                <a:solidFill>
                  <a:schemeClr val="accent1"/>
                </a:solidFill>
              </a:rPr>
              <a:t>#define square(х) х * х /* ГРЕШНО */</a:t>
            </a:r>
          </a:p>
          <a:p>
            <a:pPr eaLnBrk="1" hangingPunct="1"/>
            <a:r>
              <a:rPr lang="bg-BG" sz="2500" smtClean="0"/>
              <a:t>Как ще работи при square ( z+1)?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8"/>
          <p:cNvSpPr>
            <a:spLocks noGrp="1" noChangeArrowheads="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4099" name="Rectangle 9"/>
          <p:cNvSpPr>
            <a:spLocks noGrp="1" noChangeArrowheads="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4100" name="Rectangle 10"/>
          <p:cNvSpPr>
            <a:spLocks noGrp="1" noChangeArrowheads="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B5634D79-193D-4E46-929C-24FE35F7A7C3}" type="slidenum">
              <a:rPr lang="bg-BG" smtClean="0"/>
              <a:pPr eaLnBrk="1" hangingPunct="1"/>
              <a:t>2</a:t>
            </a:fld>
            <a:endParaRPr lang="bg-BG" smtClean="0"/>
          </a:p>
        </p:txBody>
      </p:sp>
      <p:sp>
        <p:nvSpPr>
          <p:cNvPr id="4101" name="Rectangle 2"/>
          <p:cNvSpPr>
            <a:spLocks noGrp="1" noChangeArrowheads="1"/>
          </p:cNvSpPr>
          <p:nvPr>
            <p:ph type="ctrTitle"/>
          </p:nvPr>
        </p:nvSpPr>
        <p:spPr/>
        <p:txBody>
          <a:bodyPr/>
          <a:lstStyle/>
          <a:p>
            <a:pPr eaLnBrk="1" hangingPunct="1"/>
            <a:r>
              <a:rPr lang="bg-BG" sz="3600" smtClean="0"/>
              <a:t>Препроцесор</a:t>
            </a:r>
          </a:p>
        </p:txBody>
      </p:sp>
      <p:sp>
        <p:nvSpPr>
          <p:cNvPr id="4102" name="Rectangle 3"/>
          <p:cNvSpPr>
            <a:spLocks noGrp="1" noChangeArrowheads="1"/>
          </p:cNvSpPr>
          <p:nvPr>
            <p:ph type="subTitle" idx="1"/>
          </p:nvPr>
        </p:nvSpPr>
        <p:spPr/>
        <p:txBody>
          <a:bodyPr/>
          <a:lstStyle/>
          <a:p>
            <a:pPr eaLnBrk="1" hangingPunct="1"/>
            <a:r>
              <a:rPr lang="bg-BG" dirty="0" smtClean="0"/>
              <a:t>Лекция </a:t>
            </a:r>
            <a:r>
              <a:rPr lang="en-US" dirty="0" smtClean="0"/>
              <a:t>No</a:t>
            </a:r>
            <a:r>
              <a:rPr lang="bg-BG" dirty="0" smtClean="0"/>
              <a:t> </a:t>
            </a:r>
            <a:r>
              <a:rPr lang="en-US" dirty="0" smtClean="0"/>
              <a:t>10</a:t>
            </a:r>
            <a:endParaRPr lang="bg-BG"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5363"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5364"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5738C1D4-22C9-4CFA-8992-BA9FDD3819B4}" type="slidenum">
              <a:rPr lang="bg-BG" smtClean="0"/>
              <a:pPr eaLnBrk="1" hangingPunct="1"/>
              <a:t>20</a:t>
            </a:fld>
            <a:endParaRPr lang="bg-BG" smtClean="0"/>
          </a:p>
        </p:txBody>
      </p:sp>
      <p:sp>
        <p:nvSpPr>
          <p:cNvPr id="15365" name="Rectangle 2"/>
          <p:cNvSpPr>
            <a:spLocks noGrp="1" noChangeArrowheads="1"/>
          </p:cNvSpPr>
          <p:nvPr>
            <p:ph type="title"/>
          </p:nvPr>
        </p:nvSpPr>
        <p:spPr/>
        <p:txBody>
          <a:bodyPr/>
          <a:lstStyle/>
          <a:p>
            <a:pPr eaLnBrk="1" hangingPunct="1"/>
            <a:r>
              <a:rPr lang="bg-BG" smtClean="0"/>
              <a:t>Замяна посредством макроси</a:t>
            </a:r>
          </a:p>
        </p:txBody>
      </p:sp>
      <p:sp>
        <p:nvSpPr>
          <p:cNvPr id="15366" name="Rectangle 3"/>
          <p:cNvSpPr>
            <a:spLocks noGrp="1" noChangeArrowheads="1"/>
          </p:cNvSpPr>
          <p:nvPr>
            <p:ph type="body" idx="1"/>
          </p:nvPr>
        </p:nvSpPr>
        <p:spPr/>
        <p:txBody>
          <a:bodyPr/>
          <a:lstStyle/>
          <a:p>
            <a:pPr eaLnBrk="1" hangingPunct="1">
              <a:lnSpc>
                <a:spcPct val="80000"/>
              </a:lnSpc>
            </a:pPr>
            <a:r>
              <a:rPr lang="bg-BG" sz="2100" smtClean="0"/>
              <a:t>Макросите са полезни. Един практически пример идва от &lt;stdio.h&gt;, където getchar и putchar често пъти се дефинират като макроси, за да се избегне времето за изпълнение при обработката на всеки символ поотделно преди всяко извикване на функцията. </a:t>
            </a:r>
          </a:p>
          <a:p>
            <a:pPr eaLnBrk="1" hangingPunct="1">
              <a:lnSpc>
                <a:spcPct val="80000"/>
              </a:lnSpc>
            </a:pPr>
            <a:r>
              <a:rPr lang="bg-BG" sz="2100" smtClean="0"/>
              <a:t>Функциите в &lt;ctype.h&gt; в повечето случаи също се реализират като макроси.</a:t>
            </a:r>
          </a:p>
          <a:p>
            <a:pPr eaLnBrk="1" hangingPunct="1">
              <a:lnSpc>
                <a:spcPct val="80000"/>
              </a:lnSpc>
            </a:pPr>
            <a:r>
              <a:rPr lang="bg-BG" sz="2100" smtClean="0"/>
              <a:t>Дефинициите на имена могат да се отменят с #undef. Обикновено #undef се използва, за да се покаже изрично, че дадена функция наистина е такава, а не е макрос:</a:t>
            </a:r>
          </a:p>
          <a:p>
            <a:pPr eaLnBrk="1" hangingPunct="1">
              <a:lnSpc>
                <a:spcPct val="80000"/>
              </a:lnSpc>
              <a:buFont typeface="Wingdings" pitchFamily="2" charset="2"/>
              <a:buNone/>
            </a:pPr>
            <a:r>
              <a:rPr lang="bg-BG" sz="2100" smtClean="0"/>
              <a:t>#undef getchar</a:t>
            </a:r>
          </a:p>
          <a:p>
            <a:pPr eaLnBrk="1" hangingPunct="1">
              <a:lnSpc>
                <a:spcPct val="80000"/>
              </a:lnSpc>
              <a:buFont typeface="Wingdings" pitchFamily="2" charset="2"/>
              <a:buNone/>
            </a:pPr>
            <a:r>
              <a:rPr lang="bg-BG" sz="2100" smtClean="0"/>
              <a:t>int getchar(void)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6387"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6388"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65F4A73A-C5A7-40FD-B998-319C0D5A431D}" type="slidenum">
              <a:rPr lang="bg-BG" smtClean="0"/>
              <a:pPr eaLnBrk="1" hangingPunct="1"/>
              <a:t>21</a:t>
            </a:fld>
            <a:endParaRPr lang="bg-BG" smtClean="0"/>
          </a:p>
        </p:txBody>
      </p:sp>
      <p:sp>
        <p:nvSpPr>
          <p:cNvPr id="16389" name="Rectangle 2"/>
          <p:cNvSpPr>
            <a:spLocks noGrp="1" noChangeArrowheads="1"/>
          </p:cNvSpPr>
          <p:nvPr>
            <p:ph type="title"/>
          </p:nvPr>
        </p:nvSpPr>
        <p:spPr/>
        <p:txBody>
          <a:bodyPr/>
          <a:lstStyle/>
          <a:p>
            <a:pPr eaLnBrk="1" hangingPunct="1"/>
            <a:r>
              <a:rPr lang="bg-BG" smtClean="0"/>
              <a:t>Замяна посредством макроси</a:t>
            </a:r>
          </a:p>
        </p:txBody>
      </p:sp>
      <p:sp>
        <p:nvSpPr>
          <p:cNvPr id="16390" name="Rectangle 3"/>
          <p:cNvSpPr>
            <a:spLocks noGrp="1" noChangeArrowheads="1"/>
          </p:cNvSpPr>
          <p:nvPr>
            <p:ph type="body" idx="1"/>
          </p:nvPr>
        </p:nvSpPr>
        <p:spPr/>
        <p:txBody>
          <a:bodyPr/>
          <a:lstStyle/>
          <a:p>
            <a:pPr eaLnBrk="1" hangingPunct="1">
              <a:lnSpc>
                <a:spcPct val="80000"/>
              </a:lnSpc>
            </a:pPr>
            <a:r>
              <a:rPr lang="bg-BG" sz="1700" smtClean="0"/>
              <a:t>В низове c кавички формалните параметри не се заместват. Ако обаче в текста за замяна името на даден параметър се предшества от #, комбинацията ще бъде разтегната до низ в кавички, като параметърът ще бъде заместен с действителния аргумент. </a:t>
            </a:r>
          </a:p>
          <a:p>
            <a:pPr eaLnBrk="1" hangingPunct="1">
              <a:lnSpc>
                <a:spcPct val="80000"/>
              </a:lnSpc>
            </a:pPr>
            <a:r>
              <a:rPr lang="bg-BG" sz="1700" smtClean="0"/>
              <a:t>Това може да се комбинира с конкатенацията на низове, за да се състави, например, макрос, който отпечатва съобщение:</a:t>
            </a:r>
          </a:p>
          <a:p>
            <a:pPr eaLnBrk="1" hangingPunct="1">
              <a:lnSpc>
                <a:spcPct val="80000"/>
              </a:lnSpc>
              <a:buFont typeface="Wingdings" pitchFamily="2" charset="2"/>
              <a:buNone/>
            </a:pPr>
            <a:r>
              <a:rPr lang="bg-BG" sz="1700" smtClean="0"/>
              <a:t>#define dprint(expr) printf(#expr " = %g\n", expr)</a:t>
            </a:r>
          </a:p>
          <a:p>
            <a:pPr eaLnBrk="1" hangingPunct="1">
              <a:lnSpc>
                <a:spcPct val="80000"/>
              </a:lnSpc>
            </a:pPr>
            <a:r>
              <a:rPr lang="bg-BG" sz="1700" smtClean="0"/>
              <a:t>Когато бъде извикан:</a:t>
            </a:r>
          </a:p>
          <a:p>
            <a:pPr eaLnBrk="1" hangingPunct="1">
              <a:lnSpc>
                <a:spcPct val="80000"/>
              </a:lnSpc>
              <a:buFont typeface="Wingdings" pitchFamily="2" charset="2"/>
              <a:buNone/>
            </a:pPr>
            <a:r>
              <a:rPr lang="bg-BG" sz="1700" smtClean="0"/>
              <a:t>dprint(х/у)</a:t>
            </a:r>
          </a:p>
          <a:p>
            <a:pPr eaLnBrk="1" hangingPunct="1">
              <a:lnSpc>
                <a:spcPct val="80000"/>
              </a:lnSpc>
            </a:pPr>
            <a:r>
              <a:rPr lang="bg-BG" sz="1700" smtClean="0"/>
              <a:t>макросът се разширява до вида</a:t>
            </a:r>
          </a:p>
          <a:p>
            <a:pPr eaLnBrk="1" hangingPunct="1">
              <a:lnSpc>
                <a:spcPct val="80000"/>
              </a:lnSpc>
              <a:buFont typeface="Wingdings" pitchFamily="2" charset="2"/>
              <a:buNone/>
            </a:pPr>
            <a:r>
              <a:rPr lang="bg-BG" sz="1700" smtClean="0"/>
              <a:t>printf("х/у" " = %g\n", х/у);</a:t>
            </a:r>
          </a:p>
          <a:p>
            <a:pPr eaLnBrk="1" hangingPunct="1">
              <a:lnSpc>
                <a:spcPct val="80000"/>
              </a:lnSpc>
            </a:pPr>
            <a:r>
              <a:rPr lang="bg-BG" sz="1700" smtClean="0"/>
              <a:t>и низовете се съединяват, като добиват следния вид:</a:t>
            </a:r>
          </a:p>
          <a:p>
            <a:pPr eaLnBrk="1" hangingPunct="1">
              <a:lnSpc>
                <a:spcPct val="80000"/>
              </a:lnSpc>
              <a:buFont typeface="Wingdings" pitchFamily="2" charset="2"/>
              <a:buNone/>
            </a:pPr>
            <a:r>
              <a:rPr lang="bg-BG" sz="1700" smtClean="0"/>
              <a:t>printf("х/у = %g\n", х/у);</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7411"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7412"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BCD733B4-F0A3-4EA7-914B-32F2D55EE162}" type="slidenum">
              <a:rPr lang="bg-BG" smtClean="0"/>
              <a:pPr eaLnBrk="1" hangingPunct="1"/>
              <a:t>22</a:t>
            </a:fld>
            <a:endParaRPr lang="bg-BG" smtClean="0"/>
          </a:p>
        </p:txBody>
      </p:sp>
      <p:sp>
        <p:nvSpPr>
          <p:cNvPr id="17413" name="Rectangle 2"/>
          <p:cNvSpPr>
            <a:spLocks noGrp="1" noChangeArrowheads="1"/>
          </p:cNvSpPr>
          <p:nvPr>
            <p:ph type="title"/>
          </p:nvPr>
        </p:nvSpPr>
        <p:spPr/>
        <p:txBody>
          <a:bodyPr/>
          <a:lstStyle/>
          <a:p>
            <a:pPr eaLnBrk="1" hangingPunct="1"/>
            <a:r>
              <a:rPr lang="bg-BG" smtClean="0"/>
              <a:t>Замяна посредством макроси</a:t>
            </a:r>
          </a:p>
        </p:txBody>
      </p:sp>
      <p:sp>
        <p:nvSpPr>
          <p:cNvPr id="17414" name="Rectangle 3"/>
          <p:cNvSpPr>
            <a:spLocks noGrp="1" noChangeArrowheads="1"/>
          </p:cNvSpPr>
          <p:nvPr>
            <p:ph type="body" idx="1"/>
          </p:nvPr>
        </p:nvSpPr>
        <p:spPr/>
        <p:txBody>
          <a:bodyPr/>
          <a:lstStyle/>
          <a:p>
            <a:pPr eaLnBrk="1" hangingPunct="1">
              <a:lnSpc>
                <a:spcPct val="80000"/>
              </a:lnSpc>
            </a:pPr>
            <a:r>
              <a:rPr lang="bg-BG" sz="1900" smtClean="0"/>
              <a:t>В действителния аргумент всяка " се заменя с \" и всяка \ се заменя с \ \ , така че крайният резултат представлява легална низова константа.</a:t>
            </a:r>
          </a:p>
          <a:p>
            <a:pPr eaLnBrk="1" hangingPunct="1">
              <a:lnSpc>
                <a:spcPct val="80000"/>
              </a:lnSpc>
            </a:pPr>
            <a:r>
              <a:rPr lang="bg-BG" sz="1900" smtClean="0"/>
              <a:t>Операторът ## на предпроцесора предоставя начин за конкатенация на действителни аргументи по време на разширяването на макроса. </a:t>
            </a:r>
          </a:p>
          <a:p>
            <a:pPr eaLnBrk="1" hangingPunct="1">
              <a:lnSpc>
                <a:spcPct val="80000"/>
              </a:lnSpc>
            </a:pPr>
            <a:r>
              <a:rPr lang="bg-BG" sz="1900" smtClean="0"/>
              <a:t>Ако даден параметър от текста за заместване стои непосредствено до ##, той се замества с действителния аргумент, като ## и заобикалящите празни пространства се премахват и резултатът се преглежда отново.</a:t>
            </a:r>
          </a:p>
          <a:p>
            <a:pPr eaLnBrk="1" hangingPunct="1">
              <a:lnSpc>
                <a:spcPct val="80000"/>
              </a:lnSpc>
            </a:pPr>
            <a:r>
              <a:rPr lang="bg-BG" sz="1900" smtClean="0"/>
              <a:t>Например макросът paste съединява двата си аргумента:</a:t>
            </a:r>
          </a:p>
          <a:p>
            <a:pPr eaLnBrk="1" hangingPunct="1">
              <a:lnSpc>
                <a:spcPct val="80000"/>
              </a:lnSpc>
              <a:buFont typeface="Wingdings" pitchFamily="2" charset="2"/>
              <a:buNone/>
            </a:pPr>
            <a:r>
              <a:rPr lang="bg-BG" sz="1900" smtClean="0"/>
              <a:t>#define paste(front, back) front ## back</a:t>
            </a:r>
          </a:p>
          <a:p>
            <a:pPr eaLnBrk="1" hangingPunct="1">
              <a:lnSpc>
                <a:spcPct val="80000"/>
              </a:lnSpc>
            </a:pPr>
            <a:r>
              <a:rPr lang="bg-BG" sz="1900" smtClean="0"/>
              <a:t>т.е. paste (name, 1) ще даде като резултат name1.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8"/>
          <p:cNvSpPr>
            <a:spLocks noGrp="1" noChangeArrowheads="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8435" name="Rectangle 9"/>
          <p:cNvSpPr>
            <a:spLocks noGrp="1" noChangeArrowheads="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8436" name="Rectangle 10"/>
          <p:cNvSpPr>
            <a:spLocks noGrp="1" noChangeArrowheads="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B8FAE945-593E-451C-B68D-F101A864212B}" type="slidenum">
              <a:rPr lang="bg-BG" smtClean="0"/>
              <a:pPr eaLnBrk="1" hangingPunct="1"/>
              <a:t>23</a:t>
            </a:fld>
            <a:endParaRPr lang="bg-BG" smtClean="0"/>
          </a:p>
        </p:txBody>
      </p:sp>
      <p:sp>
        <p:nvSpPr>
          <p:cNvPr id="18437" name="Rectangle 2"/>
          <p:cNvSpPr>
            <a:spLocks noGrp="1" noChangeArrowheads="1"/>
          </p:cNvSpPr>
          <p:nvPr>
            <p:ph type="ctrTitle"/>
          </p:nvPr>
        </p:nvSpPr>
        <p:spPr/>
        <p:txBody>
          <a:bodyPr/>
          <a:lstStyle/>
          <a:p>
            <a:pPr eaLnBrk="1" hangingPunct="1"/>
            <a:r>
              <a:rPr lang="bg-BG" smtClean="0"/>
              <a:t>Демо</a:t>
            </a:r>
          </a:p>
        </p:txBody>
      </p:sp>
      <p:sp>
        <p:nvSpPr>
          <p:cNvPr id="18438" name="Rectangle 3"/>
          <p:cNvSpPr>
            <a:spLocks noGrp="1" noChangeArrowheads="1"/>
          </p:cNvSpPr>
          <p:nvPr>
            <p:ph type="subTitle" idx="1"/>
          </p:nvPr>
        </p:nvSpPr>
        <p:spPr/>
        <p:txBody>
          <a:bodyPr/>
          <a:lstStyle/>
          <a:p>
            <a:pPr eaLnBrk="1" hangingPunct="1"/>
            <a:r>
              <a:rPr lang="bg-BG" smtClean="0">
                <a:hlinkClick r:id="rId2" action="ppaction://hlinkfile"/>
              </a:rPr>
              <a:t>EX91.C</a:t>
            </a:r>
            <a:endParaRPr lang="bg-BG" smtClean="0"/>
          </a:p>
          <a:p>
            <a:pPr eaLnBrk="1" hangingPunct="1"/>
            <a:r>
              <a:rPr lang="bg-BG" smtClean="0">
                <a:hlinkClick r:id="rId3" action="ppaction://hlinkfile"/>
              </a:rPr>
              <a:t>EX92.C</a:t>
            </a:r>
            <a:endParaRPr lang="bg-BG"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19459"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19460"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491C8F09-7605-4030-A3C1-5B8A2FAA1ACF}" type="slidenum">
              <a:rPr lang="bg-BG" smtClean="0"/>
              <a:pPr eaLnBrk="1" hangingPunct="1"/>
              <a:t>24</a:t>
            </a:fld>
            <a:endParaRPr lang="bg-BG" smtClean="0"/>
          </a:p>
        </p:txBody>
      </p:sp>
      <p:sp>
        <p:nvSpPr>
          <p:cNvPr id="19461" name="Rectangle 2"/>
          <p:cNvSpPr>
            <a:spLocks noGrp="1" noChangeArrowheads="1"/>
          </p:cNvSpPr>
          <p:nvPr>
            <p:ph type="title"/>
          </p:nvPr>
        </p:nvSpPr>
        <p:spPr/>
        <p:txBody>
          <a:bodyPr/>
          <a:lstStyle/>
          <a:p>
            <a:pPr eaLnBrk="1" hangingPunct="1"/>
            <a:r>
              <a:rPr lang="bg-BG" smtClean="0"/>
              <a:t>Условно включване на код</a:t>
            </a:r>
          </a:p>
        </p:txBody>
      </p:sp>
      <p:sp>
        <p:nvSpPr>
          <p:cNvPr id="19462" name="Rectangle 3"/>
          <p:cNvSpPr>
            <a:spLocks noGrp="1" noChangeArrowheads="1"/>
          </p:cNvSpPr>
          <p:nvPr>
            <p:ph type="body" idx="1"/>
          </p:nvPr>
        </p:nvSpPr>
        <p:spPr/>
        <p:txBody>
          <a:bodyPr/>
          <a:lstStyle/>
          <a:p>
            <a:pPr eaLnBrk="1" hangingPunct="1"/>
            <a:r>
              <a:rPr lang="bg-BG" sz="2500" smtClean="0"/>
              <a:t>Служат за контролиране действието на предпроцесора с помощта на условни оператори, които се изчисляват по време на работата му. </a:t>
            </a:r>
          </a:p>
          <a:p>
            <a:pPr eaLnBrk="1" hangingPunct="1"/>
            <a:r>
              <a:rPr lang="bg-BG" sz="2500" smtClean="0"/>
              <a:t>Това дава възможност да включвате код избирателно, в зависимост от стойността на условия, изчислени по време на компилацията.</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0483"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0484"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5C213404-C728-4882-BE57-1B85BDC56713}" type="slidenum">
              <a:rPr lang="bg-BG" smtClean="0"/>
              <a:pPr eaLnBrk="1" hangingPunct="1"/>
              <a:t>25</a:t>
            </a:fld>
            <a:endParaRPr lang="bg-BG" smtClean="0"/>
          </a:p>
        </p:txBody>
      </p:sp>
      <p:sp>
        <p:nvSpPr>
          <p:cNvPr id="20485" name="Rectangle 2"/>
          <p:cNvSpPr>
            <a:spLocks noGrp="1" noChangeArrowheads="1"/>
          </p:cNvSpPr>
          <p:nvPr>
            <p:ph type="title"/>
          </p:nvPr>
        </p:nvSpPr>
        <p:spPr/>
        <p:txBody>
          <a:bodyPr/>
          <a:lstStyle/>
          <a:p>
            <a:pPr eaLnBrk="1" hangingPunct="1"/>
            <a:r>
              <a:rPr lang="bg-BG" smtClean="0"/>
              <a:t>Условно включване на код</a:t>
            </a:r>
          </a:p>
        </p:txBody>
      </p:sp>
      <p:sp>
        <p:nvSpPr>
          <p:cNvPr id="20486" name="Rectangle 3"/>
          <p:cNvSpPr>
            <a:spLocks noGrp="1" noChangeArrowheads="1"/>
          </p:cNvSpPr>
          <p:nvPr>
            <p:ph type="body" idx="1"/>
          </p:nvPr>
        </p:nvSpPr>
        <p:spPr/>
        <p:txBody>
          <a:bodyPr/>
          <a:lstStyle/>
          <a:p>
            <a:pPr eaLnBrk="1" hangingPunct="1">
              <a:lnSpc>
                <a:spcPct val="80000"/>
              </a:lnSpc>
            </a:pPr>
            <a:r>
              <a:rPr lang="bg-BG" sz="1900" smtClean="0"/>
              <a:t>Ред #if изчислява постоянен целочислен израз (който може да не включва sizeof, явно преобразуване на типове или enum константи). </a:t>
            </a:r>
          </a:p>
          <a:p>
            <a:pPr eaLnBrk="1" hangingPunct="1">
              <a:lnSpc>
                <a:spcPct val="80000"/>
              </a:lnSpc>
            </a:pPr>
            <a:r>
              <a:rPr lang="bg-BG" sz="1900" smtClean="0"/>
              <a:t>Ако изразът има ненулева стойност, се включват редовете след # i f , докато предпроцесорът не срещне ред tendif или telif.</a:t>
            </a:r>
          </a:p>
          <a:p>
            <a:pPr eaLnBrk="1" hangingPunct="1">
              <a:lnSpc>
                <a:spcPct val="80000"/>
              </a:lnSpc>
            </a:pPr>
            <a:r>
              <a:rPr lang="bg-BG" sz="1900" smtClean="0"/>
              <a:t>(Операторът #elif на предпроцесора е аналогичен на else if.) </a:t>
            </a:r>
          </a:p>
          <a:p>
            <a:pPr eaLnBrk="1" hangingPunct="1">
              <a:lnSpc>
                <a:spcPct val="80000"/>
              </a:lnSpc>
            </a:pPr>
            <a:r>
              <a:rPr lang="bg-BG" sz="1900" smtClean="0"/>
              <a:t>Изразът defined (име) в # i f има стойност 1, ако името е дефинирино; в противен случай стойността му е 0.</a:t>
            </a:r>
          </a:p>
          <a:p>
            <a:pPr eaLnBrk="1" hangingPunct="1">
              <a:lnSpc>
                <a:spcPct val="80000"/>
              </a:lnSpc>
            </a:pPr>
            <a:r>
              <a:rPr lang="bg-BG" sz="1900" smtClean="0"/>
              <a:t>Пример: Ако искаме да проверим дали съдържанието на файла hdr.h вече е било включено, съдържанието на файла се огражда с:</a:t>
            </a:r>
          </a:p>
        </p:txBody>
      </p:sp>
      <p:pic>
        <p:nvPicPr>
          <p:cNvPr id="2048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150" y="5445125"/>
            <a:ext cx="531495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4"/>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1507" name="Footer Placeholder 5"/>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1508" name="Slide Number Placeholder 6"/>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F6A330CC-777B-4105-B779-FE0F633EDCCF}" type="slidenum">
              <a:rPr lang="bg-BG" smtClean="0"/>
              <a:pPr eaLnBrk="1" hangingPunct="1"/>
              <a:t>26</a:t>
            </a:fld>
            <a:endParaRPr lang="bg-BG" smtClean="0"/>
          </a:p>
        </p:txBody>
      </p:sp>
      <p:sp>
        <p:nvSpPr>
          <p:cNvPr id="21509" name="Rectangle 2"/>
          <p:cNvSpPr>
            <a:spLocks noGrp="1" noChangeArrowheads="1"/>
          </p:cNvSpPr>
          <p:nvPr>
            <p:ph type="title"/>
          </p:nvPr>
        </p:nvSpPr>
        <p:spPr/>
        <p:txBody>
          <a:bodyPr/>
          <a:lstStyle/>
          <a:p>
            <a:pPr eaLnBrk="1" hangingPunct="1"/>
            <a:r>
              <a:rPr lang="bg-BG" smtClean="0"/>
              <a:t>Условно включване на код</a:t>
            </a:r>
          </a:p>
        </p:txBody>
      </p:sp>
      <p:sp>
        <p:nvSpPr>
          <p:cNvPr id="21510" name="Rectangle 3"/>
          <p:cNvSpPr>
            <a:spLocks noGrp="1" noChangeArrowheads="1"/>
          </p:cNvSpPr>
          <p:nvPr>
            <p:ph type="body" sz="half" idx="1"/>
          </p:nvPr>
        </p:nvSpPr>
        <p:spPr>
          <a:xfrm>
            <a:off x="1370013" y="1827213"/>
            <a:ext cx="7313612" cy="2538412"/>
          </a:xfrm>
        </p:spPr>
        <p:txBody>
          <a:bodyPr/>
          <a:lstStyle/>
          <a:p>
            <a:pPr eaLnBrk="1" hangingPunct="1">
              <a:lnSpc>
                <a:spcPct val="80000"/>
              </a:lnSpc>
            </a:pPr>
            <a:r>
              <a:rPr lang="bg-BG" sz="1900" smtClean="0"/>
              <a:t>Подобен стил може да се използва, за да се избегне неколкократното включване на един и същ файл. Ако този стил се използва последователно, то всеки заглавен файл ще може да включи сам останалите заглавни файлове, от които зависи, като при това на потребителя няма да се налага да се справя с взаимните зависимости между файловете.</a:t>
            </a:r>
          </a:p>
          <a:p>
            <a:pPr eaLnBrk="1" hangingPunct="1">
              <a:lnSpc>
                <a:spcPct val="80000"/>
              </a:lnSpc>
            </a:pPr>
            <a:r>
              <a:rPr lang="bg-BG" sz="1900" smtClean="0"/>
              <a:t>Последователността по-долу проверява името SYSTEM, за да определи коя версия на заглавния файл да бъде включена:</a:t>
            </a:r>
          </a:p>
        </p:txBody>
      </p:sp>
      <p:sp>
        <p:nvSpPr>
          <p:cNvPr id="21511" name="Rectangle 4"/>
          <p:cNvSpPr>
            <a:spLocks noGrp="1" noChangeArrowheads="1"/>
          </p:cNvSpPr>
          <p:nvPr>
            <p:ph sz="half" idx="2"/>
          </p:nvPr>
        </p:nvSpPr>
        <p:spPr/>
        <p:txBody>
          <a:bodyPr/>
          <a:lstStyle/>
          <a:p>
            <a:pPr eaLnBrk="1" hangingPunct="1"/>
            <a:endParaRPr lang="bg-BG" sz="2500" smtClean="0"/>
          </a:p>
        </p:txBody>
      </p:sp>
      <p:pic>
        <p:nvPicPr>
          <p:cNvPr id="21512"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4292600"/>
            <a:ext cx="2520950" cy="2109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2531"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2532"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3CA96F90-2461-4F74-B967-D27AC9EE9BB8}" type="slidenum">
              <a:rPr lang="bg-BG" smtClean="0"/>
              <a:pPr eaLnBrk="1" hangingPunct="1"/>
              <a:t>27</a:t>
            </a:fld>
            <a:endParaRPr lang="bg-BG" smtClean="0"/>
          </a:p>
        </p:txBody>
      </p:sp>
      <p:sp>
        <p:nvSpPr>
          <p:cNvPr id="22533" name="Rectangle 2"/>
          <p:cNvSpPr>
            <a:spLocks noGrp="1" noChangeArrowheads="1"/>
          </p:cNvSpPr>
          <p:nvPr>
            <p:ph type="title"/>
          </p:nvPr>
        </p:nvSpPr>
        <p:spPr/>
        <p:txBody>
          <a:bodyPr/>
          <a:lstStyle/>
          <a:p>
            <a:pPr eaLnBrk="1" hangingPunct="1"/>
            <a:r>
              <a:rPr lang="bg-BG" smtClean="0"/>
              <a:t>Условно включване на код</a:t>
            </a:r>
          </a:p>
        </p:txBody>
      </p:sp>
      <p:sp>
        <p:nvSpPr>
          <p:cNvPr id="22534" name="Rectangle 3"/>
          <p:cNvSpPr>
            <a:spLocks noGrp="1" noChangeArrowheads="1"/>
          </p:cNvSpPr>
          <p:nvPr>
            <p:ph type="body" idx="1"/>
          </p:nvPr>
        </p:nvSpPr>
        <p:spPr/>
        <p:txBody>
          <a:bodyPr/>
          <a:lstStyle/>
          <a:p>
            <a:pPr eaLnBrk="1" hangingPunct="1"/>
            <a:r>
              <a:rPr lang="bg-BG" sz="2500" smtClean="0"/>
              <a:t>Редовете #ifdef и #ifndef са специални форми за проверка дали дадено име е дефинирано. Първият пример с #if може да се реализира и по следния начин:</a:t>
            </a:r>
          </a:p>
          <a:p>
            <a:pPr eaLnBrk="1" hangingPunct="1">
              <a:buFont typeface="Wingdings" pitchFamily="2" charset="2"/>
              <a:buNone/>
            </a:pPr>
            <a:r>
              <a:rPr lang="bg-BG" sz="2500" smtClean="0">
                <a:solidFill>
                  <a:schemeClr val="accent1"/>
                </a:solidFill>
              </a:rPr>
              <a:t>#ifndef HDR</a:t>
            </a:r>
          </a:p>
          <a:p>
            <a:pPr eaLnBrk="1" hangingPunct="1">
              <a:buFont typeface="Wingdings" pitchFamily="2" charset="2"/>
              <a:buNone/>
            </a:pPr>
            <a:r>
              <a:rPr lang="bg-BG" sz="2500" smtClean="0">
                <a:solidFill>
                  <a:schemeClr val="accent1"/>
                </a:solidFill>
              </a:rPr>
              <a:t>#define HDR</a:t>
            </a:r>
          </a:p>
          <a:p>
            <a:pPr eaLnBrk="1" hangingPunct="1">
              <a:buFont typeface="Wingdings" pitchFamily="2" charset="2"/>
              <a:buNone/>
            </a:pPr>
            <a:r>
              <a:rPr lang="bg-BG" sz="2100" smtClean="0">
                <a:solidFill>
                  <a:schemeClr val="accent1"/>
                </a:solidFill>
              </a:rPr>
              <a:t>/* тук се поставя съдържанието на hdr.h */</a:t>
            </a:r>
          </a:p>
          <a:p>
            <a:pPr eaLnBrk="1" hangingPunct="1">
              <a:buFont typeface="Wingdings" pitchFamily="2" charset="2"/>
              <a:buNone/>
            </a:pPr>
            <a:r>
              <a:rPr lang="bg-BG" sz="2500" smtClean="0">
                <a:solidFill>
                  <a:schemeClr val="accent1"/>
                </a:solidFill>
              </a:rPr>
              <a:t>#endif</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C99C4C9-6366-485E-AF26-A84DEDA67AC3}" type="slidenum">
              <a:rPr lang="en-US"/>
              <a:pPr/>
              <a:t>28</a:t>
            </a:fld>
            <a:endParaRPr lang="en-US"/>
          </a:p>
        </p:txBody>
      </p:sp>
      <p:sp>
        <p:nvSpPr>
          <p:cNvPr id="244738" name="Rectangle 2"/>
          <p:cNvSpPr>
            <a:spLocks noGrp="1" noChangeArrowheads="1"/>
          </p:cNvSpPr>
          <p:nvPr>
            <p:ph type="title"/>
          </p:nvPr>
        </p:nvSpPr>
        <p:spPr/>
        <p:txBody>
          <a:bodyPr/>
          <a:lstStyle/>
          <a:p>
            <a:r>
              <a:rPr lang="bg-BG"/>
              <a:t>Условна компилация</a:t>
            </a:r>
          </a:p>
        </p:txBody>
      </p:sp>
      <p:sp>
        <p:nvSpPr>
          <p:cNvPr id="244739" name="Rectangle 3"/>
          <p:cNvSpPr>
            <a:spLocks noGrp="1" noChangeArrowheads="1"/>
          </p:cNvSpPr>
          <p:nvPr>
            <p:ph type="body" idx="1"/>
          </p:nvPr>
        </p:nvSpPr>
        <p:spPr/>
        <p:txBody>
          <a:bodyPr/>
          <a:lstStyle/>
          <a:p>
            <a:pPr>
              <a:lnSpc>
                <a:spcPct val="90000"/>
              </a:lnSpc>
            </a:pPr>
            <a:r>
              <a:rPr lang="en-US" sz="2800"/>
              <a:t> #ifdef </a:t>
            </a:r>
            <a:r>
              <a:rPr lang="bg-BG" sz="2800"/>
              <a:t>идент.</a:t>
            </a:r>
          </a:p>
          <a:p>
            <a:pPr lvl="1">
              <a:lnSpc>
                <a:spcPct val="90000"/>
              </a:lnSpc>
            </a:pPr>
            <a:r>
              <a:rPr lang="bg-BG" sz="2400"/>
              <a:t>#</a:t>
            </a:r>
            <a:r>
              <a:rPr lang="en-US" sz="2400"/>
              <a:t>if defined(</a:t>
            </a:r>
            <a:r>
              <a:rPr lang="bg-BG" sz="2400"/>
              <a:t>идент.)</a:t>
            </a:r>
          </a:p>
          <a:p>
            <a:pPr>
              <a:lnSpc>
                <a:spcPct val="90000"/>
              </a:lnSpc>
            </a:pPr>
            <a:r>
              <a:rPr lang="bg-BG" sz="2800"/>
              <a:t> #</a:t>
            </a:r>
            <a:r>
              <a:rPr lang="en-US" sz="2800"/>
              <a:t>ifndef </a:t>
            </a:r>
            <a:r>
              <a:rPr lang="bg-BG" sz="2800"/>
              <a:t>идент.</a:t>
            </a:r>
          </a:p>
          <a:p>
            <a:pPr lvl="1">
              <a:lnSpc>
                <a:spcPct val="90000"/>
              </a:lnSpc>
            </a:pPr>
            <a:r>
              <a:rPr lang="bg-BG" sz="2400"/>
              <a:t>#</a:t>
            </a:r>
            <a:r>
              <a:rPr lang="en-US" sz="2400"/>
              <a:t>if !defined(</a:t>
            </a:r>
            <a:r>
              <a:rPr lang="bg-BG" sz="2400"/>
              <a:t>идент.)</a:t>
            </a:r>
          </a:p>
          <a:p>
            <a:pPr>
              <a:lnSpc>
                <a:spcPct val="90000"/>
              </a:lnSpc>
            </a:pPr>
            <a:r>
              <a:rPr lang="bg-BG" sz="2800"/>
              <a:t>Пример:</a:t>
            </a:r>
          </a:p>
          <a:p>
            <a:pPr>
              <a:lnSpc>
                <a:spcPct val="90000"/>
              </a:lnSpc>
            </a:pPr>
            <a:r>
              <a:rPr lang="en-US" sz="2800"/>
              <a:t> #ifndef __DEFS_H__</a:t>
            </a:r>
          </a:p>
          <a:p>
            <a:pPr>
              <a:lnSpc>
                <a:spcPct val="90000"/>
              </a:lnSpc>
            </a:pPr>
            <a:r>
              <a:rPr lang="en-US" sz="2800"/>
              <a:t> #define __DEFS_H__</a:t>
            </a:r>
          </a:p>
          <a:p>
            <a:pPr>
              <a:lnSpc>
                <a:spcPct val="90000"/>
              </a:lnSpc>
            </a:pPr>
            <a:r>
              <a:rPr lang="en-US" sz="2800"/>
              <a:t> …/* </a:t>
            </a:r>
            <a:r>
              <a:rPr lang="bg-BG" sz="2800"/>
              <a:t>съд. На </a:t>
            </a:r>
            <a:r>
              <a:rPr lang="en-US" sz="2800"/>
              <a:t>H</a:t>
            </a:r>
            <a:r>
              <a:rPr lang="bg-BG" sz="2800"/>
              <a:t> файл */</a:t>
            </a:r>
          </a:p>
          <a:p>
            <a:pPr>
              <a:lnSpc>
                <a:spcPct val="90000"/>
              </a:lnSpc>
            </a:pPr>
            <a:r>
              <a:rPr lang="bg-BG" sz="2800"/>
              <a:t> </a:t>
            </a:r>
            <a:r>
              <a:rPr lang="en-US" sz="2800"/>
              <a:t>#endif</a:t>
            </a:r>
            <a:endParaRPr lang="bg-BG" sz="2800"/>
          </a:p>
        </p:txBody>
      </p:sp>
    </p:spTree>
    <p:extLst>
      <p:ext uri="{BB962C8B-B14F-4D97-AF65-F5344CB8AC3E}">
        <p14:creationId xmlns:p14="http://schemas.microsoft.com/office/powerpoint/2010/main" val="32115110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8"/>
          <p:cNvSpPr>
            <a:spLocks noGrp="1" noChangeArrowheads="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23555" name="Rectangle 9"/>
          <p:cNvSpPr>
            <a:spLocks noGrp="1" noChangeArrowheads="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23556" name="Rectangle 10"/>
          <p:cNvSpPr>
            <a:spLocks noGrp="1" noChangeArrowheads="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475FC2FC-5F61-45A9-8836-17888C610FE7}" type="slidenum">
              <a:rPr lang="bg-BG" smtClean="0"/>
              <a:pPr eaLnBrk="1" hangingPunct="1"/>
              <a:t>29</a:t>
            </a:fld>
            <a:endParaRPr lang="bg-BG" smtClean="0"/>
          </a:p>
        </p:txBody>
      </p:sp>
      <p:sp>
        <p:nvSpPr>
          <p:cNvPr id="23557" name="Rectangle 2"/>
          <p:cNvSpPr>
            <a:spLocks noGrp="1" noChangeArrowheads="1"/>
          </p:cNvSpPr>
          <p:nvPr>
            <p:ph type="ctrTitle"/>
          </p:nvPr>
        </p:nvSpPr>
        <p:spPr/>
        <p:txBody>
          <a:bodyPr/>
          <a:lstStyle/>
          <a:p>
            <a:pPr eaLnBrk="1" hangingPunct="1"/>
            <a:r>
              <a:rPr lang="bg-BG" smtClean="0"/>
              <a:t>Демо</a:t>
            </a:r>
          </a:p>
        </p:txBody>
      </p:sp>
      <p:sp>
        <p:nvSpPr>
          <p:cNvPr id="23558" name="Rectangle 3"/>
          <p:cNvSpPr>
            <a:spLocks noGrp="1" noChangeArrowheads="1"/>
          </p:cNvSpPr>
          <p:nvPr>
            <p:ph type="subTitle" idx="1"/>
          </p:nvPr>
        </p:nvSpPr>
        <p:spPr/>
        <p:txBody>
          <a:bodyPr/>
          <a:lstStyle/>
          <a:p>
            <a:pPr eaLnBrk="1" hangingPunct="1"/>
            <a:r>
              <a:rPr lang="bg-BG" smtClean="0">
                <a:hlinkClick r:id="rId2" action="ppaction://hlinkfile"/>
              </a:rPr>
              <a:t>EX64.C</a:t>
            </a:r>
            <a:endParaRPr lang="bg-BG" smtClean="0"/>
          </a:p>
          <a:p>
            <a:pPr eaLnBrk="1" hangingPunct="1"/>
            <a:r>
              <a:rPr lang="bg-BG" smtClean="0">
                <a:hlinkClick r:id="rId3" action="ppaction://hlinkfile"/>
              </a:rPr>
              <a:t>EX641.C</a:t>
            </a:r>
            <a:endParaRPr lang="bg-BG" smtClean="0"/>
          </a:p>
          <a:p>
            <a:pPr eaLnBrk="1" hangingPunct="1"/>
            <a:r>
              <a:rPr lang="bg-BG" smtClean="0">
                <a:hlinkClick r:id="rId4" action="ppaction://hlinkfile"/>
              </a:rPr>
              <a:t>EX642.C</a:t>
            </a:r>
            <a:endParaRPr lang="bg-BG"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5123"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5124"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DAF71CE7-4531-44F1-B31F-812B8A00A0EE}" type="slidenum">
              <a:rPr lang="bg-BG" smtClean="0"/>
              <a:pPr eaLnBrk="1" hangingPunct="1"/>
              <a:t>3</a:t>
            </a:fld>
            <a:endParaRPr lang="bg-BG" smtClean="0"/>
          </a:p>
        </p:txBody>
      </p:sp>
      <p:sp>
        <p:nvSpPr>
          <p:cNvPr id="5125" name="Rectangle 2"/>
          <p:cNvSpPr>
            <a:spLocks noGrp="1" noChangeArrowheads="1"/>
          </p:cNvSpPr>
          <p:nvPr>
            <p:ph type="title"/>
          </p:nvPr>
        </p:nvSpPr>
        <p:spPr/>
        <p:txBody>
          <a:bodyPr/>
          <a:lstStyle/>
          <a:p>
            <a:pPr eaLnBrk="1" hangingPunct="1"/>
            <a:r>
              <a:rPr lang="bg-BG" smtClean="0"/>
              <a:t>Предпроцесорът на С</a:t>
            </a:r>
          </a:p>
        </p:txBody>
      </p:sp>
      <p:sp>
        <p:nvSpPr>
          <p:cNvPr id="5126" name="Rectangle 3"/>
          <p:cNvSpPr>
            <a:spLocks noGrp="1" noChangeArrowheads="1"/>
          </p:cNvSpPr>
          <p:nvPr>
            <p:ph type="body" idx="1"/>
          </p:nvPr>
        </p:nvSpPr>
        <p:spPr/>
        <p:txBody>
          <a:bodyPr/>
          <a:lstStyle/>
          <a:p>
            <a:pPr eaLnBrk="1" hangingPunct="1">
              <a:lnSpc>
                <a:spcPct val="90000"/>
              </a:lnSpc>
            </a:pPr>
            <a:r>
              <a:rPr lang="bg-BG" sz="2100" smtClean="0"/>
              <a:t>Езикът С предоставя част от удобствата си с помощта на предпроцесора, който сам по себе си е отделна първа стъпка при компилацията. </a:t>
            </a:r>
            <a:endParaRPr lang="en-US" sz="2100" smtClean="0"/>
          </a:p>
          <a:p>
            <a:pPr eaLnBrk="1" hangingPunct="1">
              <a:lnSpc>
                <a:spcPct val="90000"/>
              </a:lnSpc>
            </a:pPr>
            <a:r>
              <a:rPr lang="bg-BG" sz="2100" smtClean="0"/>
              <a:t>Двете най-често използвани характеристики са #include, за включване съдържанието на файл по време на компилацията, и #define, за заместване на символ с произволна последователност от символи. </a:t>
            </a:r>
            <a:endParaRPr lang="en-US" sz="2100" smtClean="0"/>
          </a:p>
          <a:p>
            <a:pPr eaLnBrk="1" hangingPunct="1">
              <a:lnSpc>
                <a:spcPct val="90000"/>
              </a:lnSpc>
            </a:pPr>
            <a:r>
              <a:rPr lang="bg-BG" sz="2100" smtClean="0"/>
              <a:t>Другите характеристики</a:t>
            </a:r>
            <a:r>
              <a:rPr lang="en-US" sz="2100" smtClean="0"/>
              <a:t>, </a:t>
            </a:r>
            <a:r>
              <a:rPr lang="bg-BG" sz="2100" smtClean="0"/>
              <a:t>които ще разгледаме, се отнасят до условна компилация и до макроси с аргументи.</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BE678AB-3526-4E36-84D5-A38EC90D2AF3}" type="slidenum">
              <a:rPr lang="en-US"/>
              <a:pPr/>
              <a:t>30</a:t>
            </a:fld>
            <a:endParaRPr lang="en-US"/>
          </a:p>
        </p:txBody>
      </p:sp>
      <p:sp>
        <p:nvSpPr>
          <p:cNvPr id="245762" name="Rectangle 2"/>
          <p:cNvSpPr>
            <a:spLocks noGrp="1" noChangeArrowheads="1"/>
          </p:cNvSpPr>
          <p:nvPr>
            <p:ph type="title"/>
          </p:nvPr>
        </p:nvSpPr>
        <p:spPr/>
        <p:txBody>
          <a:bodyPr/>
          <a:lstStyle/>
          <a:p>
            <a:r>
              <a:rPr lang="bg-BG"/>
              <a:t>Помощна информация</a:t>
            </a:r>
          </a:p>
        </p:txBody>
      </p:sp>
      <p:sp>
        <p:nvSpPr>
          <p:cNvPr id="245763" name="Rectangle 3"/>
          <p:cNvSpPr>
            <a:spLocks noGrp="1" noChangeArrowheads="1"/>
          </p:cNvSpPr>
          <p:nvPr>
            <p:ph type="body" idx="1"/>
          </p:nvPr>
        </p:nvSpPr>
        <p:spPr/>
        <p:txBody>
          <a:bodyPr/>
          <a:lstStyle/>
          <a:p>
            <a:pPr>
              <a:lnSpc>
                <a:spcPct val="90000"/>
              </a:lnSpc>
            </a:pPr>
            <a:r>
              <a:rPr lang="bg-BG"/>
              <a:t> </a:t>
            </a:r>
            <a:r>
              <a:rPr lang="en-US"/>
              <a:t>#line </a:t>
            </a:r>
            <a:r>
              <a:rPr lang="bg-BG"/>
              <a:t>конст.</a:t>
            </a:r>
            <a:r>
              <a:rPr lang="en-US"/>
              <a:t> [</a:t>
            </a:r>
            <a:r>
              <a:rPr lang="bg-BG"/>
              <a:t>“име файл”</a:t>
            </a:r>
            <a:r>
              <a:rPr lang="en-US"/>
              <a:t>]</a:t>
            </a:r>
            <a:endParaRPr lang="bg-BG"/>
          </a:p>
          <a:p>
            <a:pPr lvl="1">
              <a:lnSpc>
                <a:spcPct val="90000"/>
              </a:lnSpc>
            </a:pPr>
            <a:r>
              <a:rPr lang="bg-BG"/>
              <a:t>Променя номера на реда и името на файла</a:t>
            </a:r>
          </a:p>
          <a:p>
            <a:pPr lvl="1">
              <a:lnSpc>
                <a:spcPct val="90000"/>
              </a:lnSpc>
            </a:pPr>
            <a:r>
              <a:rPr lang="bg-BG"/>
              <a:t>Ползва се при съоб. За грешки</a:t>
            </a:r>
          </a:p>
          <a:p>
            <a:pPr lvl="1">
              <a:lnSpc>
                <a:spcPct val="90000"/>
              </a:lnSpc>
            </a:pPr>
            <a:r>
              <a:rPr lang="bg-BG"/>
              <a:t>Конст. Е </a:t>
            </a:r>
            <a:r>
              <a:rPr lang="en-US"/>
              <a:t>int</a:t>
            </a:r>
          </a:p>
          <a:p>
            <a:pPr lvl="1">
              <a:lnSpc>
                <a:spcPct val="90000"/>
              </a:lnSpc>
            </a:pPr>
            <a:r>
              <a:rPr lang="bg-BG"/>
              <a:t>Ако липсва “име файл”, то не се променя</a:t>
            </a:r>
          </a:p>
          <a:p>
            <a:pPr lvl="1">
              <a:lnSpc>
                <a:spcPct val="90000"/>
              </a:lnSpc>
            </a:pPr>
            <a:r>
              <a:rPr lang="bg-BG"/>
              <a:t>Тези парам. Са достъпни през </a:t>
            </a:r>
            <a:r>
              <a:rPr lang="en-US"/>
              <a:t>__LINE__ </a:t>
            </a:r>
            <a:r>
              <a:rPr lang="bg-BG"/>
              <a:t>и </a:t>
            </a:r>
            <a:r>
              <a:rPr lang="en-US"/>
              <a:t>__FILE__</a:t>
            </a:r>
            <a:endParaRPr lang="bg-BG"/>
          </a:p>
        </p:txBody>
      </p:sp>
    </p:spTree>
    <p:extLst>
      <p:ext uri="{BB962C8B-B14F-4D97-AF65-F5344CB8AC3E}">
        <p14:creationId xmlns:p14="http://schemas.microsoft.com/office/powerpoint/2010/main" val="5131373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4FB749D-3E90-4D12-880B-E5CE8777D195}" type="slidenum">
              <a:rPr lang="en-US"/>
              <a:pPr/>
              <a:t>31</a:t>
            </a:fld>
            <a:endParaRPr lang="en-US"/>
          </a:p>
        </p:txBody>
      </p:sp>
      <p:sp>
        <p:nvSpPr>
          <p:cNvPr id="246786" name="Rectangle 2"/>
          <p:cNvSpPr>
            <a:spLocks noGrp="1" noChangeArrowheads="1"/>
          </p:cNvSpPr>
          <p:nvPr>
            <p:ph type="title"/>
          </p:nvPr>
        </p:nvSpPr>
        <p:spPr/>
        <p:txBody>
          <a:bodyPr/>
          <a:lstStyle/>
          <a:p>
            <a:r>
              <a:rPr lang="bg-BG"/>
              <a:t>Помощна информация</a:t>
            </a:r>
          </a:p>
        </p:txBody>
      </p:sp>
      <p:sp>
        <p:nvSpPr>
          <p:cNvPr id="246787" name="Rectangle 3"/>
          <p:cNvSpPr>
            <a:spLocks noGrp="1" noChangeArrowheads="1"/>
          </p:cNvSpPr>
          <p:nvPr>
            <p:ph type="body" idx="1"/>
          </p:nvPr>
        </p:nvSpPr>
        <p:spPr/>
        <p:txBody>
          <a:bodyPr/>
          <a:lstStyle/>
          <a:p>
            <a:pPr marL="0" indent="0">
              <a:buNone/>
            </a:pPr>
            <a:endParaRPr lang="bg-BG" dirty="0"/>
          </a:p>
          <a:p>
            <a:r>
              <a:rPr lang="bg-BG" dirty="0"/>
              <a:t> </a:t>
            </a:r>
            <a:r>
              <a:rPr lang="en-US" sz="2800" dirty="0"/>
              <a:t>#define ASSERT(</a:t>
            </a:r>
            <a:r>
              <a:rPr lang="en-US" sz="2800" dirty="0" err="1"/>
              <a:t>cond</a:t>
            </a:r>
            <a:r>
              <a:rPr lang="en-US" sz="2800" dirty="0"/>
              <a:t>) if (!</a:t>
            </a:r>
            <a:r>
              <a:rPr lang="en-US" sz="2800" dirty="0" err="1"/>
              <a:t>cond</a:t>
            </a:r>
            <a:r>
              <a:rPr lang="en-US" sz="2800" dirty="0"/>
              <a:t>) \</a:t>
            </a:r>
          </a:p>
          <a:p>
            <a:r>
              <a:rPr lang="en-US" sz="2800" dirty="0"/>
              <a:t> </a:t>
            </a:r>
            <a:r>
              <a:rPr lang="en-US" sz="2400" dirty="0"/>
              <a:t>{</a:t>
            </a:r>
            <a:r>
              <a:rPr lang="en-US" sz="2400" dirty="0" err="1"/>
              <a:t>prinf</a:t>
            </a:r>
            <a:r>
              <a:rPr lang="en-US" sz="2400" dirty="0"/>
              <a:t>(“assertion line %d file (%s)\n” \</a:t>
            </a:r>
          </a:p>
          <a:p>
            <a:r>
              <a:rPr lang="en-US" sz="2400" dirty="0"/>
              <a:t> __LINE__,__FILE__);} else ;</a:t>
            </a:r>
            <a:endParaRPr lang="bg-BG" sz="2400" dirty="0"/>
          </a:p>
        </p:txBody>
      </p:sp>
    </p:spTree>
    <p:extLst>
      <p:ext uri="{BB962C8B-B14F-4D97-AF65-F5344CB8AC3E}">
        <p14:creationId xmlns:p14="http://schemas.microsoft.com/office/powerpoint/2010/main" val="15370903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Диагностика: &lt;</a:t>
            </a:r>
            <a:r>
              <a:rPr lang="en-US" dirty="0" err="1" smtClean="0"/>
              <a:t>assert.h</a:t>
            </a:r>
            <a:r>
              <a:rPr lang="en-US" dirty="0" smtClean="0"/>
              <a:t>&gt;</a:t>
            </a:r>
            <a:endParaRPr lang="bg-BG" dirty="0"/>
          </a:p>
        </p:txBody>
      </p:sp>
      <p:sp>
        <p:nvSpPr>
          <p:cNvPr id="3" name="Content Placeholder 2"/>
          <p:cNvSpPr>
            <a:spLocks noGrp="1"/>
          </p:cNvSpPr>
          <p:nvPr>
            <p:ph idx="1"/>
          </p:nvPr>
        </p:nvSpPr>
        <p:spPr/>
        <p:txBody>
          <a:bodyPr/>
          <a:lstStyle/>
          <a:p>
            <a:r>
              <a:rPr lang="ru-RU" dirty="0" smtClean="0"/>
              <a:t>Макросът </a:t>
            </a:r>
            <a:r>
              <a:rPr lang="ru-RU" dirty="0"/>
              <a:t>assert добавя </a:t>
            </a:r>
            <a:r>
              <a:rPr lang="ru-RU" dirty="0" smtClean="0"/>
              <a:t>диагностика </a:t>
            </a:r>
            <a:r>
              <a:rPr lang="ru-RU" dirty="0"/>
              <a:t>към програмата:</a:t>
            </a:r>
          </a:p>
          <a:p>
            <a:pPr marL="0" indent="0">
              <a:buNone/>
            </a:pPr>
            <a:r>
              <a:rPr lang="en-US" dirty="0"/>
              <a:t>void assert (</a:t>
            </a:r>
            <a:r>
              <a:rPr lang="en-US" dirty="0" err="1"/>
              <a:t>int</a:t>
            </a:r>
            <a:r>
              <a:rPr lang="en-US" dirty="0"/>
              <a:t> </a:t>
            </a:r>
            <a:r>
              <a:rPr lang="bg-BG" dirty="0"/>
              <a:t>израз)</a:t>
            </a:r>
          </a:p>
          <a:p>
            <a:r>
              <a:rPr lang="ru-RU" dirty="0"/>
              <a:t>Ако изразът е нула, когато се изпълнява </a:t>
            </a:r>
            <a:r>
              <a:rPr lang="ru-RU" dirty="0" smtClean="0"/>
              <a:t>макросът </a:t>
            </a:r>
            <a:r>
              <a:rPr lang="en-US" dirty="0" smtClean="0"/>
              <a:t>assert </a:t>
            </a:r>
            <a:r>
              <a:rPr lang="en-US" dirty="0"/>
              <a:t>(</a:t>
            </a:r>
            <a:r>
              <a:rPr lang="bg-BG" dirty="0"/>
              <a:t>израз</a:t>
            </a:r>
            <a:r>
              <a:rPr lang="bg-BG" dirty="0" smtClean="0"/>
              <a:t>) </a:t>
            </a:r>
            <a:r>
              <a:rPr lang="ru-RU" dirty="0" smtClean="0"/>
              <a:t>той </a:t>
            </a:r>
            <a:r>
              <a:rPr lang="ru-RU" dirty="0"/>
              <a:t>ще отпечата на stderr някакво съобщение от вида</a:t>
            </a:r>
          </a:p>
          <a:p>
            <a:pPr marL="0" indent="0">
              <a:buNone/>
            </a:pPr>
            <a:r>
              <a:rPr lang="en-US" sz="2800" dirty="0"/>
              <a:t>Assertion failed: </a:t>
            </a:r>
            <a:r>
              <a:rPr lang="bg-BG" sz="2800" dirty="0"/>
              <a:t>израз, </a:t>
            </a:r>
            <a:r>
              <a:rPr lang="en-US" sz="2800" dirty="0"/>
              <a:t>file </a:t>
            </a:r>
            <a:r>
              <a:rPr lang="bg-BG" sz="2800" dirty="0"/>
              <a:t>име-на-файл, </a:t>
            </a:r>
            <a:r>
              <a:rPr lang="en-US" sz="2800" dirty="0"/>
              <a:t>line </a:t>
            </a:r>
            <a:r>
              <a:rPr lang="en-US" sz="2800" dirty="0" err="1" smtClean="0"/>
              <a:t>nnn</a:t>
            </a:r>
            <a:endParaRPr lang="en-US" sz="2800" dirty="0"/>
          </a:p>
        </p:txBody>
      </p:sp>
      <p:sp>
        <p:nvSpPr>
          <p:cNvPr id="4" name="Date Placeholder 3"/>
          <p:cNvSpPr>
            <a:spLocks noGrp="1"/>
          </p:cNvSpPr>
          <p:nvPr>
            <p:ph type="dt" sz="half" idx="10"/>
          </p:nvPr>
        </p:nvSpPr>
        <p:spPr/>
        <p:txBody>
          <a:bodyPr/>
          <a:lstStyle/>
          <a:p>
            <a:pPr>
              <a:defRPr/>
            </a:pPr>
            <a:r>
              <a:rPr lang="bg-BG" dirty="0" smtClean="0"/>
              <a:t>Д. Гоцева</a:t>
            </a:r>
            <a:endParaRPr lang="bg-BG" dirty="0"/>
          </a:p>
        </p:txBody>
      </p:sp>
      <p:sp>
        <p:nvSpPr>
          <p:cNvPr id="5" name="Footer Placeholder 4"/>
          <p:cNvSpPr>
            <a:spLocks noGrp="1"/>
          </p:cNvSpPr>
          <p:nvPr>
            <p:ph type="ftr" sz="quarter" idx="11"/>
          </p:nvPr>
        </p:nvSpPr>
        <p:spPr/>
        <p:txBody>
          <a:bodyPr/>
          <a:lstStyle/>
          <a:p>
            <a:pPr>
              <a:defRPr/>
            </a:pPr>
            <a:r>
              <a:rPr lang="bg-BG" smtClean="0"/>
              <a:t>ПИК2 - Лекции</a:t>
            </a:r>
            <a:endParaRPr lang="bg-BG"/>
          </a:p>
        </p:txBody>
      </p:sp>
      <p:sp>
        <p:nvSpPr>
          <p:cNvPr id="6" name="Slide Number Placeholder 5"/>
          <p:cNvSpPr>
            <a:spLocks noGrp="1"/>
          </p:cNvSpPr>
          <p:nvPr>
            <p:ph type="sldNum" sz="quarter" idx="12"/>
          </p:nvPr>
        </p:nvSpPr>
        <p:spPr/>
        <p:txBody>
          <a:bodyPr/>
          <a:lstStyle/>
          <a:p>
            <a:pPr>
              <a:defRPr/>
            </a:pPr>
            <a:fld id="{94937265-1991-419E-8BD8-545FB3C6C746}" type="slidenum">
              <a:rPr lang="bg-BG" smtClean="0"/>
              <a:pPr>
                <a:defRPr/>
              </a:pPr>
              <a:t>32</a:t>
            </a:fld>
            <a:endParaRPr lang="bg-BG"/>
          </a:p>
        </p:txBody>
      </p:sp>
    </p:spTree>
    <p:extLst>
      <p:ext uri="{BB962C8B-B14F-4D97-AF65-F5344CB8AC3E}">
        <p14:creationId xmlns:p14="http://schemas.microsoft.com/office/powerpoint/2010/main" val="15305930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Диагностика: &lt;</a:t>
            </a:r>
            <a:r>
              <a:rPr lang="en-US" dirty="0" err="1" smtClean="0"/>
              <a:t>assert.h</a:t>
            </a:r>
            <a:r>
              <a:rPr lang="en-US" dirty="0" smtClean="0"/>
              <a:t>&gt;</a:t>
            </a:r>
            <a:endParaRPr lang="bg-BG" dirty="0"/>
          </a:p>
        </p:txBody>
      </p:sp>
      <p:sp>
        <p:nvSpPr>
          <p:cNvPr id="3" name="Content Placeholder 2"/>
          <p:cNvSpPr>
            <a:spLocks noGrp="1"/>
          </p:cNvSpPr>
          <p:nvPr>
            <p:ph idx="1"/>
          </p:nvPr>
        </p:nvSpPr>
        <p:spPr/>
        <p:txBody>
          <a:bodyPr/>
          <a:lstStyle/>
          <a:p>
            <a:r>
              <a:rPr lang="ru-RU" sz="2800" dirty="0" smtClean="0"/>
              <a:t>После </a:t>
            </a:r>
            <a:r>
              <a:rPr lang="ru-RU" sz="2800" dirty="0"/>
              <a:t>макросът извиква abort, за да прекрати изпълнението на програмата. </a:t>
            </a:r>
            <a:r>
              <a:rPr lang="ru-RU" sz="2800" dirty="0" smtClean="0"/>
              <a:t>Името на </a:t>
            </a:r>
            <a:r>
              <a:rPr lang="ru-RU" sz="2800" dirty="0"/>
              <a:t>файла и номерът на реда се вземат от предпроцесорните макроси __FILE__ </a:t>
            </a:r>
            <a:r>
              <a:rPr lang="ru-RU" sz="2800" dirty="0" smtClean="0"/>
              <a:t>и </a:t>
            </a:r>
            <a:r>
              <a:rPr lang="en-US" sz="2800" dirty="0" smtClean="0"/>
              <a:t>__</a:t>
            </a:r>
            <a:r>
              <a:rPr lang="en-US" sz="2800" dirty="0"/>
              <a:t>LINE__.</a:t>
            </a:r>
          </a:p>
          <a:p>
            <a:r>
              <a:rPr lang="ru-RU" sz="2800" dirty="0"/>
              <a:t>Ако заедно с включването на заглавния файл &lt;</a:t>
            </a:r>
            <a:r>
              <a:rPr lang="ru-RU" sz="2800" dirty="0" smtClean="0"/>
              <a:t>assert.h</a:t>
            </a:r>
            <a:r>
              <a:rPr lang="ru-RU" sz="2800" dirty="0"/>
              <a:t>&gt; в програмата се дефинира </a:t>
            </a:r>
            <a:r>
              <a:rPr lang="ru-RU" sz="2800" dirty="0" smtClean="0"/>
              <a:t>и </a:t>
            </a:r>
            <a:r>
              <a:rPr lang="en-US" sz="2800" dirty="0" smtClean="0"/>
              <a:t>NDEBUG</a:t>
            </a:r>
            <a:r>
              <a:rPr lang="en-US" sz="2800" dirty="0"/>
              <a:t>, </a:t>
            </a:r>
            <a:r>
              <a:rPr lang="bg-BG" sz="2800" dirty="0"/>
              <a:t>макросът </a:t>
            </a:r>
            <a:r>
              <a:rPr lang="en-US" sz="2800" dirty="0"/>
              <a:t>assert </a:t>
            </a:r>
            <a:r>
              <a:rPr lang="bg-BG" sz="2800" dirty="0"/>
              <a:t>се пренебрегва.</a:t>
            </a:r>
          </a:p>
        </p:txBody>
      </p:sp>
      <p:sp>
        <p:nvSpPr>
          <p:cNvPr id="4" name="Date Placeholder 3"/>
          <p:cNvSpPr>
            <a:spLocks noGrp="1"/>
          </p:cNvSpPr>
          <p:nvPr>
            <p:ph type="dt" sz="half" idx="10"/>
          </p:nvPr>
        </p:nvSpPr>
        <p:spPr/>
        <p:txBody>
          <a:bodyPr/>
          <a:lstStyle/>
          <a:p>
            <a:pPr>
              <a:defRPr/>
            </a:pPr>
            <a:r>
              <a:rPr lang="bg-BG" dirty="0" smtClean="0"/>
              <a:t>Д. Гоцева</a:t>
            </a:r>
            <a:endParaRPr lang="bg-BG" dirty="0"/>
          </a:p>
        </p:txBody>
      </p:sp>
      <p:sp>
        <p:nvSpPr>
          <p:cNvPr id="5" name="Footer Placeholder 4"/>
          <p:cNvSpPr>
            <a:spLocks noGrp="1"/>
          </p:cNvSpPr>
          <p:nvPr>
            <p:ph type="ftr" sz="quarter" idx="11"/>
          </p:nvPr>
        </p:nvSpPr>
        <p:spPr/>
        <p:txBody>
          <a:bodyPr/>
          <a:lstStyle/>
          <a:p>
            <a:pPr>
              <a:defRPr/>
            </a:pPr>
            <a:r>
              <a:rPr lang="bg-BG" smtClean="0"/>
              <a:t>ПИК2 - Лекции</a:t>
            </a:r>
            <a:endParaRPr lang="bg-BG"/>
          </a:p>
        </p:txBody>
      </p:sp>
      <p:sp>
        <p:nvSpPr>
          <p:cNvPr id="6" name="Slide Number Placeholder 5"/>
          <p:cNvSpPr>
            <a:spLocks noGrp="1"/>
          </p:cNvSpPr>
          <p:nvPr>
            <p:ph type="sldNum" sz="quarter" idx="12"/>
          </p:nvPr>
        </p:nvSpPr>
        <p:spPr/>
        <p:txBody>
          <a:bodyPr/>
          <a:lstStyle/>
          <a:p>
            <a:pPr>
              <a:defRPr/>
            </a:pPr>
            <a:fld id="{94937265-1991-419E-8BD8-545FB3C6C746}" type="slidenum">
              <a:rPr lang="bg-BG" smtClean="0"/>
              <a:pPr>
                <a:defRPr/>
              </a:pPr>
              <a:t>33</a:t>
            </a:fld>
            <a:endParaRPr lang="bg-BG"/>
          </a:p>
        </p:txBody>
      </p:sp>
    </p:spTree>
    <p:extLst>
      <p:ext uri="{BB962C8B-B14F-4D97-AF65-F5344CB8AC3E}">
        <p14:creationId xmlns:p14="http://schemas.microsoft.com/office/powerpoint/2010/main" val="749836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6147"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6148"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5AE69DA0-6F76-47CD-AEEA-B84F4B4CCD36}" type="slidenum">
              <a:rPr lang="bg-BG" smtClean="0"/>
              <a:pPr eaLnBrk="1" hangingPunct="1"/>
              <a:t>4</a:t>
            </a:fld>
            <a:endParaRPr lang="bg-BG" smtClean="0"/>
          </a:p>
        </p:txBody>
      </p:sp>
      <p:sp>
        <p:nvSpPr>
          <p:cNvPr id="6149" name="Rectangle 2"/>
          <p:cNvSpPr>
            <a:spLocks noGrp="1" noChangeArrowheads="1"/>
          </p:cNvSpPr>
          <p:nvPr>
            <p:ph type="title"/>
          </p:nvPr>
        </p:nvSpPr>
        <p:spPr/>
        <p:txBody>
          <a:bodyPr/>
          <a:lstStyle/>
          <a:p>
            <a:pPr eaLnBrk="1" hangingPunct="1"/>
            <a:r>
              <a:rPr lang="bg-BG" smtClean="0"/>
              <a:t>Включване на файл</a:t>
            </a:r>
          </a:p>
        </p:txBody>
      </p:sp>
      <p:sp>
        <p:nvSpPr>
          <p:cNvPr id="6150" name="Rectangle 3"/>
          <p:cNvSpPr>
            <a:spLocks noGrp="1" noChangeArrowheads="1"/>
          </p:cNvSpPr>
          <p:nvPr>
            <p:ph type="body" idx="1"/>
          </p:nvPr>
        </p:nvSpPr>
        <p:spPr/>
        <p:txBody>
          <a:bodyPr/>
          <a:lstStyle/>
          <a:p>
            <a:pPr eaLnBrk="1" hangingPunct="1">
              <a:lnSpc>
                <a:spcPct val="80000"/>
              </a:lnSpc>
            </a:pPr>
            <a:r>
              <a:rPr lang="bg-BG" sz="1900" smtClean="0"/>
              <a:t>Включването на файлове ви позволява лесно да боравите с #define директиви и декларации. Всеки ред в изходния код, който има формат</a:t>
            </a:r>
          </a:p>
          <a:p>
            <a:pPr eaLnBrk="1" hangingPunct="1">
              <a:lnSpc>
                <a:spcPct val="80000"/>
              </a:lnSpc>
              <a:buFont typeface="Wingdings" pitchFamily="2" charset="2"/>
              <a:buNone/>
            </a:pPr>
            <a:r>
              <a:rPr lang="bg-BG" sz="1900" smtClean="0"/>
              <a:t>#include "име на файл"</a:t>
            </a:r>
          </a:p>
          <a:p>
            <a:pPr eaLnBrk="1" hangingPunct="1">
              <a:lnSpc>
                <a:spcPct val="80000"/>
              </a:lnSpc>
            </a:pPr>
            <a:r>
              <a:rPr lang="bg-BG" sz="1900" smtClean="0"/>
              <a:t>или</a:t>
            </a:r>
          </a:p>
          <a:p>
            <a:pPr eaLnBrk="1" hangingPunct="1">
              <a:lnSpc>
                <a:spcPct val="80000"/>
              </a:lnSpc>
              <a:buFont typeface="Wingdings" pitchFamily="2" charset="2"/>
              <a:buNone/>
            </a:pPr>
            <a:r>
              <a:rPr lang="bg-BG" sz="1900" smtClean="0"/>
              <a:t>#include &lt;име на файл&gt;</a:t>
            </a:r>
          </a:p>
          <a:p>
            <a:pPr eaLnBrk="1" hangingPunct="1">
              <a:lnSpc>
                <a:spcPct val="80000"/>
              </a:lnSpc>
            </a:pPr>
            <a:r>
              <a:rPr lang="bg-BG" sz="1900" smtClean="0"/>
              <a:t>се замества със съдържанието на файла. </a:t>
            </a:r>
          </a:p>
          <a:p>
            <a:pPr eaLnBrk="1" hangingPunct="1">
              <a:lnSpc>
                <a:spcPct val="80000"/>
              </a:lnSpc>
            </a:pPr>
            <a:r>
              <a:rPr lang="bg-BG" sz="1900" smtClean="0"/>
              <a:t>Ако името на файла е поставено в кавички, предпроцесорът търси файла в текущата директория, в която се намира изходната програма; ако не го открие там или ако името е оградено с &lt; и &gt;, търсенето следва дефинирани от реализацията правила, за да намери файла. </a:t>
            </a:r>
          </a:p>
          <a:p>
            <a:pPr eaLnBrk="1" hangingPunct="1">
              <a:lnSpc>
                <a:spcPct val="80000"/>
              </a:lnSpc>
            </a:pPr>
            <a:r>
              <a:rPr lang="bg-BG" sz="1900" smtClean="0"/>
              <a:t>Всеки включен файл може да съдържа в себе си #include редове.</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7171"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7172"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2D02EA08-C5EE-4AAE-BDB2-1D4596A7F602}" type="slidenum">
              <a:rPr lang="bg-BG" smtClean="0"/>
              <a:pPr eaLnBrk="1" hangingPunct="1"/>
              <a:t>5</a:t>
            </a:fld>
            <a:endParaRPr lang="bg-BG" smtClean="0"/>
          </a:p>
        </p:txBody>
      </p:sp>
      <p:sp>
        <p:nvSpPr>
          <p:cNvPr id="7173" name="Rectangle 2"/>
          <p:cNvSpPr>
            <a:spLocks noGrp="1" noChangeArrowheads="1"/>
          </p:cNvSpPr>
          <p:nvPr>
            <p:ph type="title"/>
          </p:nvPr>
        </p:nvSpPr>
        <p:spPr/>
        <p:txBody>
          <a:bodyPr/>
          <a:lstStyle/>
          <a:p>
            <a:pPr eaLnBrk="1" hangingPunct="1"/>
            <a:r>
              <a:rPr lang="bg-BG" smtClean="0"/>
              <a:t>Включване на файл</a:t>
            </a:r>
          </a:p>
        </p:txBody>
      </p:sp>
      <p:sp>
        <p:nvSpPr>
          <p:cNvPr id="7174" name="Rectangle 3"/>
          <p:cNvSpPr>
            <a:spLocks noGrp="1" noChangeArrowheads="1"/>
          </p:cNvSpPr>
          <p:nvPr>
            <p:ph type="body" idx="1"/>
          </p:nvPr>
        </p:nvSpPr>
        <p:spPr/>
        <p:txBody>
          <a:bodyPr/>
          <a:lstStyle/>
          <a:p>
            <a:pPr eaLnBrk="1" hangingPunct="1"/>
            <a:r>
              <a:rPr lang="bg-BG" smtClean="0"/>
              <a:t>Често пъти в началото на изходния файл има няколко #include реда, които включват широко разпространени #define оператори и extern декларации или такива, които имат достъп до декларации на прототипите на библиотечни функции в заглавни файлове като &lt;stdio.h&gt;.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Д. Гоцева</a:t>
            </a:r>
          </a:p>
        </p:txBody>
      </p:sp>
      <p:sp>
        <p:nvSpPr>
          <p:cNvPr id="8195" name="Footer Placeholder 4"/>
          <p:cNvSpPr>
            <a:spLocks noGrp="1"/>
          </p:cNvSpPr>
          <p:nvPr>
            <p:ph type="ftr" sz="quarter" idx="11"/>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bg-BG" smtClean="0"/>
              <a:t>ПИК2 - Лекции</a:t>
            </a:r>
          </a:p>
        </p:txBody>
      </p:sp>
      <p:sp>
        <p:nvSpPr>
          <p:cNvPr id="8196" name="Slide Number Placeholder 5"/>
          <p:cNvSpPr>
            <a:spLocks noGrp="1"/>
          </p:cNvSpPr>
          <p:nvPr>
            <p:ph type="sldNum" sz="quarter" idx="12"/>
          </p:nvPr>
        </p:nvSpPr>
        <p:spPr>
          <a:noFill/>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fld id="{F85D4E3B-53D7-496C-931E-6D71FE588057}" type="slidenum">
              <a:rPr lang="bg-BG" smtClean="0"/>
              <a:pPr eaLnBrk="1" hangingPunct="1"/>
              <a:t>6</a:t>
            </a:fld>
            <a:endParaRPr lang="bg-BG" smtClean="0"/>
          </a:p>
        </p:txBody>
      </p:sp>
      <p:sp>
        <p:nvSpPr>
          <p:cNvPr id="8197" name="Rectangle 2"/>
          <p:cNvSpPr>
            <a:spLocks noGrp="1" noChangeArrowheads="1"/>
          </p:cNvSpPr>
          <p:nvPr>
            <p:ph type="title"/>
          </p:nvPr>
        </p:nvSpPr>
        <p:spPr/>
        <p:txBody>
          <a:bodyPr/>
          <a:lstStyle/>
          <a:p>
            <a:pPr eaLnBrk="1" hangingPunct="1"/>
            <a:r>
              <a:rPr lang="bg-BG" smtClean="0"/>
              <a:t>Включване на файл</a:t>
            </a:r>
          </a:p>
        </p:txBody>
      </p:sp>
      <p:sp>
        <p:nvSpPr>
          <p:cNvPr id="8198" name="Rectangle 3"/>
          <p:cNvSpPr>
            <a:spLocks noGrp="1" noChangeArrowheads="1"/>
          </p:cNvSpPr>
          <p:nvPr>
            <p:ph type="body" idx="1"/>
          </p:nvPr>
        </p:nvSpPr>
        <p:spPr/>
        <p:txBody>
          <a:bodyPr/>
          <a:lstStyle/>
          <a:p>
            <a:pPr eaLnBrk="1" hangingPunct="1">
              <a:lnSpc>
                <a:spcPct val="80000"/>
              </a:lnSpc>
            </a:pPr>
            <a:r>
              <a:rPr lang="bg-BG" sz="2500" smtClean="0"/>
              <a:t>#include е предпочитаният начин за свързване на декларациите, когато програмата е обемиста. Той гарантира, че всички изходни файлове ще притежават едни и същи дефиниции и декларации на променливи и по този начин предотвратява възможността за поява на грешки. Естествено, когато съдържанието на един включен файл бъде променено, всички файлове, които зависят от него, трябва да бъдат компилирани отново.</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2A99556-7614-4ACD-9551-907F0E5CCA4F}" type="slidenum">
              <a:rPr lang="en-US"/>
              <a:pPr/>
              <a:t>7</a:t>
            </a:fld>
            <a:endParaRPr lang="en-US"/>
          </a:p>
        </p:txBody>
      </p:sp>
      <p:sp>
        <p:nvSpPr>
          <p:cNvPr id="231426" name="Rectangle 2"/>
          <p:cNvSpPr>
            <a:spLocks noGrp="1" noChangeArrowheads="1"/>
          </p:cNvSpPr>
          <p:nvPr>
            <p:ph type="title"/>
          </p:nvPr>
        </p:nvSpPr>
        <p:spPr/>
        <p:txBody>
          <a:bodyPr/>
          <a:lstStyle/>
          <a:p>
            <a:r>
              <a:rPr lang="bg-BG"/>
              <a:t>Константи и макродефиниции</a:t>
            </a:r>
          </a:p>
        </p:txBody>
      </p:sp>
      <p:sp>
        <p:nvSpPr>
          <p:cNvPr id="231427" name="Rectangle 3"/>
          <p:cNvSpPr>
            <a:spLocks noGrp="1" noChangeArrowheads="1"/>
          </p:cNvSpPr>
          <p:nvPr>
            <p:ph type="body" idx="1"/>
          </p:nvPr>
        </p:nvSpPr>
        <p:spPr/>
        <p:txBody>
          <a:bodyPr/>
          <a:lstStyle/>
          <a:p>
            <a:pPr>
              <a:lnSpc>
                <a:spcPct val="90000"/>
              </a:lnSpc>
            </a:pPr>
            <a:r>
              <a:rPr lang="bg-BG"/>
              <a:t>Задава значението на константи, кл.думи, оператори и изрази</a:t>
            </a:r>
          </a:p>
          <a:p>
            <a:pPr>
              <a:lnSpc>
                <a:spcPct val="90000"/>
              </a:lnSpc>
            </a:pPr>
            <a:r>
              <a:rPr lang="bg-BG"/>
              <a:t>Манифест константи – идент., които представят константи</a:t>
            </a:r>
          </a:p>
          <a:p>
            <a:pPr>
              <a:lnSpc>
                <a:spcPct val="90000"/>
              </a:lnSpc>
            </a:pPr>
            <a:r>
              <a:rPr lang="bg-BG"/>
              <a:t>Макроконстанти – идент., които представят оператори и изрази</a:t>
            </a:r>
          </a:p>
        </p:txBody>
      </p:sp>
    </p:spTree>
    <p:extLst>
      <p:ext uri="{BB962C8B-B14F-4D97-AF65-F5344CB8AC3E}">
        <p14:creationId xmlns:p14="http://schemas.microsoft.com/office/powerpoint/2010/main" val="1625363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BE40565-CF0A-42DE-9556-AC32A7C11EB6}" type="slidenum">
              <a:rPr lang="en-US"/>
              <a:pPr/>
              <a:t>8</a:t>
            </a:fld>
            <a:endParaRPr lang="en-US"/>
          </a:p>
        </p:txBody>
      </p:sp>
      <p:sp>
        <p:nvSpPr>
          <p:cNvPr id="232450" name="Rectangle 2"/>
          <p:cNvSpPr>
            <a:spLocks noGrp="1" noChangeArrowheads="1"/>
          </p:cNvSpPr>
          <p:nvPr>
            <p:ph type="title"/>
          </p:nvPr>
        </p:nvSpPr>
        <p:spPr/>
        <p:txBody>
          <a:bodyPr/>
          <a:lstStyle/>
          <a:p>
            <a:r>
              <a:rPr lang="bg-BG"/>
              <a:t>Константи и макродефиниции</a:t>
            </a:r>
          </a:p>
        </p:txBody>
      </p:sp>
      <p:sp>
        <p:nvSpPr>
          <p:cNvPr id="232451" name="Rectangle 3"/>
          <p:cNvSpPr>
            <a:spLocks noGrp="1" noChangeArrowheads="1"/>
          </p:cNvSpPr>
          <p:nvPr>
            <p:ph type="body" idx="1"/>
          </p:nvPr>
        </p:nvSpPr>
        <p:spPr/>
        <p:txBody>
          <a:bodyPr/>
          <a:lstStyle/>
          <a:p>
            <a:r>
              <a:rPr lang="bg-BG"/>
              <a:t>Предеф. Не се допуска с нова дефиниция</a:t>
            </a:r>
          </a:p>
          <a:p>
            <a:pPr lvl="1"/>
            <a:r>
              <a:rPr lang="bg-BG"/>
              <a:t>Може само със същата или след </a:t>
            </a:r>
            <a:r>
              <a:rPr lang="en-US"/>
              <a:t>#undef</a:t>
            </a:r>
          </a:p>
          <a:p>
            <a:r>
              <a:rPr lang="bg-BG"/>
              <a:t>Макроси – </a:t>
            </a:r>
            <a:r>
              <a:rPr lang="en-US"/>
              <a:t>t</a:t>
            </a:r>
            <a:r>
              <a:rPr lang="bg-BG"/>
              <a:t> срещу памет</a:t>
            </a:r>
          </a:p>
          <a:p>
            <a:pPr lvl="1"/>
            <a:r>
              <a:rPr lang="bg-BG"/>
              <a:t>Не работят добре със странични ефекти, изключ. Ситуации</a:t>
            </a:r>
          </a:p>
          <a:p>
            <a:pPr lvl="1"/>
            <a:r>
              <a:rPr lang="bg-BG"/>
              <a:t>Изискват скоби</a:t>
            </a:r>
          </a:p>
        </p:txBody>
      </p:sp>
    </p:spTree>
    <p:extLst>
      <p:ext uri="{BB962C8B-B14F-4D97-AF65-F5344CB8AC3E}">
        <p14:creationId xmlns:p14="http://schemas.microsoft.com/office/powerpoint/2010/main" val="1500285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A829351-36A0-46EC-A49C-373B10A90F5C}" type="slidenum">
              <a:rPr lang="en-US"/>
              <a:pPr/>
              <a:t>9</a:t>
            </a:fld>
            <a:endParaRPr lang="en-US"/>
          </a:p>
        </p:txBody>
      </p:sp>
      <p:sp>
        <p:nvSpPr>
          <p:cNvPr id="233474" name="Rectangle 2"/>
          <p:cNvSpPr>
            <a:spLocks noGrp="1" noChangeArrowheads="1"/>
          </p:cNvSpPr>
          <p:nvPr>
            <p:ph type="title"/>
          </p:nvPr>
        </p:nvSpPr>
        <p:spPr/>
        <p:txBody>
          <a:bodyPr/>
          <a:lstStyle/>
          <a:p>
            <a:r>
              <a:rPr lang="en-US"/>
              <a:t>Define </a:t>
            </a:r>
            <a:endParaRPr lang="bg-BG"/>
          </a:p>
        </p:txBody>
      </p:sp>
      <p:sp>
        <p:nvSpPr>
          <p:cNvPr id="233475" name="Rectangle 3"/>
          <p:cNvSpPr>
            <a:spLocks noGrp="1" noChangeArrowheads="1"/>
          </p:cNvSpPr>
          <p:nvPr>
            <p:ph type="body" idx="1"/>
          </p:nvPr>
        </p:nvSpPr>
        <p:spPr/>
        <p:txBody>
          <a:bodyPr/>
          <a:lstStyle/>
          <a:p>
            <a:pPr>
              <a:lnSpc>
                <a:spcPct val="90000"/>
              </a:lnSpc>
            </a:pPr>
            <a:r>
              <a:rPr lang="en-US"/>
              <a:t> #define </a:t>
            </a:r>
            <a:r>
              <a:rPr lang="bg-BG"/>
              <a:t>идент. Текст</a:t>
            </a:r>
          </a:p>
          <a:p>
            <a:pPr>
              <a:lnSpc>
                <a:spcPct val="90000"/>
              </a:lnSpc>
            </a:pPr>
            <a:r>
              <a:rPr lang="bg-BG"/>
              <a:t> </a:t>
            </a:r>
            <a:r>
              <a:rPr lang="en-US" sz="2800"/>
              <a:t>#define </a:t>
            </a:r>
            <a:r>
              <a:rPr lang="bg-BG" sz="2800"/>
              <a:t>идент.(сп.парам.) текст</a:t>
            </a:r>
          </a:p>
          <a:p>
            <a:pPr lvl="1">
              <a:lnSpc>
                <a:spcPct val="90000"/>
              </a:lnSpc>
            </a:pPr>
            <a:r>
              <a:rPr lang="bg-BG" sz="2400"/>
              <a:t>Текстозаместване</a:t>
            </a:r>
          </a:p>
          <a:p>
            <a:pPr lvl="1">
              <a:lnSpc>
                <a:spcPct val="90000"/>
              </a:lnSpc>
            </a:pPr>
            <a:r>
              <a:rPr lang="bg-BG" sz="2400"/>
              <a:t>Заместване на параметрите</a:t>
            </a:r>
          </a:p>
          <a:p>
            <a:pPr lvl="1">
              <a:lnSpc>
                <a:spcPct val="90000"/>
              </a:lnSpc>
            </a:pPr>
            <a:r>
              <a:rPr lang="bg-BG" sz="2400"/>
              <a:t>Текстът е серия от лексеми като кл.думи, конст. И оператори</a:t>
            </a:r>
          </a:p>
          <a:p>
            <a:pPr lvl="1">
              <a:lnSpc>
                <a:spcPct val="90000"/>
              </a:lnSpc>
            </a:pPr>
            <a:r>
              <a:rPr lang="en-US" sz="2400"/>
              <a:t>Whitespaces</a:t>
            </a:r>
            <a:endParaRPr lang="bg-BG" sz="2400"/>
          </a:p>
          <a:p>
            <a:pPr lvl="1">
              <a:lnSpc>
                <a:spcPct val="90000"/>
              </a:lnSpc>
            </a:pPr>
            <a:r>
              <a:rPr lang="bg-BG" sz="2400"/>
              <a:t>Текст на &gt;1 ред се продължава с </a:t>
            </a:r>
            <a:r>
              <a:rPr lang="en-US" sz="2400"/>
              <a:t>\</a:t>
            </a:r>
          </a:p>
          <a:p>
            <a:pPr lvl="1">
              <a:lnSpc>
                <a:spcPct val="90000"/>
              </a:lnSpc>
            </a:pPr>
            <a:r>
              <a:rPr lang="bg-BG" sz="2400"/>
              <a:t>Празен текст не е </a:t>
            </a:r>
            <a:r>
              <a:rPr lang="en-US" sz="2400"/>
              <a:t>undef</a:t>
            </a:r>
            <a:endParaRPr lang="bg-BG" sz="2400"/>
          </a:p>
        </p:txBody>
      </p:sp>
    </p:spTree>
    <p:extLst>
      <p:ext uri="{BB962C8B-B14F-4D97-AF65-F5344CB8AC3E}">
        <p14:creationId xmlns:p14="http://schemas.microsoft.com/office/powerpoint/2010/main" val="3779352073"/>
      </p:ext>
    </p:extLst>
  </p:cSld>
  <p:clrMapOvr>
    <a:masterClrMapping/>
  </p:clrMapOvr>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Eclipse</Template>
  <TotalTime>248</TotalTime>
  <Words>2084</Words>
  <Application>Microsoft Office PowerPoint</Application>
  <PresentationFormat>On-screen Show (4:3)</PresentationFormat>
  <Paragraphs>257</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Eclipse</vt:lpstr>
      <vt:lpstr>ПИК 2</vt:lpstr>
      <vt:lpstr>Препроцесор</vt:lpstr>
      <vt:lpstr>Предпроцесорът на С</vt:lpstr>
      <vt:lpstr>Включване на файл</vt:lpstr>
      <vt:lpstr>Включване на файл</vt:lpstr>
      <vt:lpstr>Включване на файл</vt:lpstr>
      <vt:lpstr>Константи и макродефиниции</vt:lpstr>
      <vt:lpstr>Константи и макродефиниции</vt:lpstr>
      <vt:lpstr>Define </vt:lpstr>
      <vt:lpstr>Define</vt:lpstr>
      <vt:lpstr>Примери </vt:lpstr>
      <vt:lpstr>Undef</vt:lpstr>
      <vt:lpstr>Примери </vt:lpstr>
      <vt:lpstr>Замяна посредством макроси</vt:lpstr>
      <vt:lpstr>Замяна посредством макроси</vt:lpstr>
      <vt:lpstr>Замяна посредством макроси</vt:lpstr>
      <vt:lpstr>Замяна посредством макроси</vt:lpstr>
      <vt:lpstr>Замяна посредством макроси</vt:lpstr>
      <vt:lpstr>Замяна посредством макроси</vt:lpstr>
      <vt:lpstr>Замяна посредством макроси</vt:lpstr>
      <vt:lpstr>Замяна посредством макроси</vt:lpstr>
      <vt:lpstr>Замяна посредством макроси</vt:lpstr>
      <vt:lpstr>Демо</vt:lpstr>
      <vt:lpstr>Условно включване на код</vt:lpstr>
      <vt:lpstr>Условно включване на код</vt:lpstr>
      <vt:lpstr>Условно включване на код</vt:lpstr>
      <vt:lpstr>Условно включване на код</vt:lpstr>
      <vt:lpstr>Условна компилация</vt:lpstr>
      <vt:lpstr>Демо</vt:lpstr>
      <vt:lpstr>Помощна информация</vt:lpstr>
      <vt:lpstr>Помощна информация</vt:lpstr>
      <vt:lpstr>Диагностика: &lt;assert.h&gt;</vt:lpstr>
      <vt:lpstr>Диагностика: &lt;assert.h&gt;</vt:lpstr>
    </vt:vector>
  </TitlesOfParts>
  <Company>Prestigio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dgoceva</dc:creator>
  <cp:lastModifiedBy>USER</cp:lastModifiedBy>
  <cp:revision>77</cp:revision>
  <dcterms:created xsi:type="dcterms:W3CDTF">2008-07-02T11:41:48Z</dcterms:created>
  <dcterms:modified xsi:type="dcterms:W3CDTF">2011-04-26T16:35:43Z</dcterms:modified>
</cp:coreProperties>
</file>