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257" r:id="rId2"/>
    <p:sldId id="389" r:id="rId3"/>
    <p:sldId id="296" r:id="rId4"/>
    <p:sldId id="287" r:id="rId5"/>
    <p:sldId id="341" r:id="rId6"/>
    <p:sldId id="386" r:id="rId7"/>
    <p:sldId id="385" r:id="rId8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bg-BG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bg-BG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bg-BG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E7570A-5EF8-4552-AAFD-C4CC26CD009B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271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bg-BG" sz="2400">
              <a:latin typeface="Times New Roman" pitchFamily="18" charset="0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bg-BG" sz="2400">
              <a:latin typeface="Times New Roman" pitchFamily="18" charset="0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bg-BG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pPr lvl="0"/>
            <a:r>
              <a:rPr lang="bg-BG" noProof="0" smtClean="0"/>
              <a:t>Click to edit Master title style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pPr lvl="0"/>
            <a:r>
              <a:rPr lang="bg-BG" noProof="0" smtClean="0"/>
              <a:t>Click to edit Master subtitle style</a:t>
            </a:r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A59C3E3A-6C61-46E3-8B23-30367F2495CC}" type="slidenum">
              <a:rPr lang="bg-BG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BA76F-22E9-4B60-BE07-3427AF045751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5191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C2222-4609-4E4D-A27C-968336048156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123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47BEF1-5974-42CC-8C9E-F29DD2395CE9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382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E6710-4276-42AE-BCBB-926A53E7F759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7716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D2994-955E-4CDF-8217-A505214E3656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82435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43B38F-90E4-4CD4-9FE2-F318D1726B28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90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3E3C7-0BBB-47FC-9920-7F6EEA769FCE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4205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4C07E-5A0A-4BB4-A7EE-F6DF5EC00612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271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17655-A0E0-4CAC-A6EA-69FD3A719F9F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304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118C5-7DB8-4CE2-9D08-7D6C62565867}" type="slidenum">
              <a:rPr lang="bg-BG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6480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bg-BG"/>
              <a:t>Д. Гоцева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bg-BG"/>
              <a:t>ПИК2 - лекции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7BF10341-7940-4355-BFEC-064FACF6EDFF}" type="slidenum">
              <a:rPr lang="bg-BG"/>
              <a:pPr/>
              <a:t>‹#›</a:t>
            </a:fld>
            <a:endParaRPr lang="bg-BG"/>
          </a:p>
        </p:txBody>
      </p:sp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8440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bg-BG" sz="2400">
                <a:latin typeface="Times New Roman" pitchFamily="18" charset="0"/>
              </a:endParaRPr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bg-BG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gotseva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X22.C" TargetMode="External"/><Relationship Id="rId2" Type="http://schemas.openxmlformats.org/officeDocument/2006/relationships/hyperlink" Target="../EX21.C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../EX23.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X12.C" TargetMode="External"/><Relationship Id="rId2" Type="http://schemas.openxmlformats.org/officeDocument/2006/relationships/hyperlink" Target="../EX11.C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../EX15.C" TargetMode="External"/><Relationship Id="rId4" Type="http://schemas.openxmlformats.org/officeDocument/2006/relationships/hyperlink" Target="../EX13.C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EX16.C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EX41.C" TargetMode="External"/><Relationship Id="rId2" Type="http://schemas.openxmlformats.org/officeDocument/2006/relationships/hyperlink" Target="../defs.h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../EX44.C" TargetMode="External"/><Relationship Id="rId5" Type="http://schemas.openxmlformats.org/officeDocument/2006/relationships/hyperlink" Target="../EX43.C" TargetMode="External"/><Relationship Id="rId4" Type="http://schemas.openxmlformats.org/officeDocument/2006/relationships/hyperlink" Target="../EX42.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../EX52.C" TargetMode="External"/><Relationship Id="rId2" Type="http://schemas.openxmlformats.org/officeDocument/2006/relationships/hyperlink" Target="../EX51.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ED3B92F-7088-4EF3-A0B4-F1286BBEE7B4}" type="slidenum">
              <a:rPr lang="bg-BG"/>
              <a:pPr/>
              <a:t>1</a:t>
            </a:fld>
            <a:endParaRPr lang="bg-BG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ПИК </a:t>
            </a:r>
            <a:r>
              <a:rPr lang="en-US"/>
              <a:t>2</a:t>
            </a:r>
            <a:endParaRPr lang="bg-BG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/>
              <a:t>Лекции</a:t>
            </a:r>
          </a:p>
          <a:p>
            <a:pPr>
              <a:lnSpc>
                <a:spcPct val="90000"/>
              </a:lnSpc>
            </a:pPr>
            <a:r>
              <a:rPr lang="bg-BG"/>
              <a:t>Доц. д-р Даниела Гоцева</a:t>
            </a:r>
          </a:p>
          <a:p>
            <a:pPr>
              <a:lnSpc>
                <a:spcPct val="90000"/>
              </a:lnSpc>
            </a:pPr>
            <a:r>
              <a:rPr lang="en-US">
                <a:hlinkClick r:id="rId2"/>
              </a:rPr>
              <a:t>http://dgotseva.com</a:t>
            </a:r>
            <a:r>
              <a:rPr lang="en-US"/>
              <a:t> </a:t>
            </a:r>
            <a:endParaRPr lang="bg-B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73188910-A3DB-469A-BECA-B794F7BA23D8}" type="slidenum">
              <a:rPr lang="bg-BG"/>
              <a:pPr/>
              <a:t>2</a:t>
            </a:fld>
            <a:endParaRPr lang="bg-BG"/>
          </a:p>
        </p:txBody>
      </p:sp>
      <p:sp>
        <p:nvSpPr>
          <p:cNvPr id="18022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Преговор</a:t>
            </a:r>
          </a:p>
        </p:txBody>
      </p:sp>
      <p:sp>
        <p:nvSpPr>
          <p:cNvPr id="18022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/>
              <a:t>Лекция </a:t>
            </a:r>
            <a:r>
              <a:rPr lang="en-US"/>
              <a:t>No 1</a:t>
            </a:r>
            <a:endParaRPr lang="bg-B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FECFA76-19B6-4CCA-8EEF-D26B050CB246}" type="slidenum">
              <a:rPr lang="bg-BG"/>
              <a:pPr/>
              <a:t>3</a:t>
            </a:fld>
            <a:endParaRPr lang="bg-BG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Типове, оператори и изрази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>
                <a:hlinkClick r:id="rId2" action="ppaction://hlinkfile"/>
              </a:rPr>
              <a:t>EX21.C</a:t>
            </a:r>
            <a:endParaRPr lang="bg-BG"/>
          </a:p>
          <a:p>
            <a:r>
              <a:rPr lang="bg-BG">
                <a:hlinkClick r:id="rId3" action="ppaction://hlinkfile"/>
              </a:rPr>
              <a:t>EX22.C</a:t>
            </a:r>
            <a:endParaRPr lang="bg-BG"/>
          </a:p>
          <a:p>
            <a:r>
              <a:rPr lang="bg-BG">
                <a:hlinkClick r:id="rId4" action="ppaction://hlinkfile"/>
              </a:rPr>
              <a:t>EX23.C</a:t>
            </a:r>
            <a:endParaRPr lang="bg-B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CE199D8-AD88-448C-81FC-1EE3150B949A}" type="slidenum">
              <a:rPr lang="bg-BG"/>
              <a:pPr/>
              <a:t>4</a:t>
            </a:fld>
            <a:endParaRPr lang="bg-BG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Операции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284538"/>
            <a:ext cx="5410200" cy="2187575"/>
          </a:xfrm>
        </p:spPr>
        <p:txBody>
          <a:bodyPr/>
          <a:lstStyle/>
          <a:p>
            <a:r>
              <a:rPr lang="bg-BG" sz="2900">
                <a:hlinkClick r:id="rId2" action="ppaction://hlinkfile"/>
              </a:rPr>
              <a:t>EX11.C</a:t>
            </a:r>
            <a:endParaRPr lang="bg-BG" sz="2900"/>
          </a:p>
          <a:p>
            <a:r>
              <a:rPr lang="bg-BG" sz="2900">
                <a:hlinkClick r:id="rId3" action="ppaction://hlinkfile"/>
              </a:rPr>
              <a:t>EX12.C</a:t>
            </a:r>
            <a:endParaRPr lang="bg-BG" sz="2900"/>
          </a:p>
          <a:p>
            <a:r>
              <a:rPr lang="bg-BG" sz="2900">
                <a:hlinkClick r:id="rId4" action="ppaction://hlinkfile"/>
              </a:rPr>
              <a:t>EX13.C</a:t>
            </a:r>
            <a:endParaRPr lang="bg-BG" sz="2900"/>
          </a:p>
          <a:p>
            <a:r>
              <a:rPr lang="bg-BG" sz="2900">
                <a:hlinkClick r:id="rId5" action="ppaction://hlinkfile"/>
              </a:rPr>
              <a:t>EX15.C</a:t>
            </a:r>
            <a:endParaRPr lang="bg-BG"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5D45C6C1-C052-46AC-B782-4EC42CFB55BB}" type="slidenum">
              <a:rPr lang="bg-BG"/>
              <a:pPr/>
              <a:t>5</a:t>
            </a:fld>
            <a:endParaRPr lang="bg-BG"/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Приоритет на операциите и асоциативност</a:t>
            </a:r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>
                <a:hlinkClick r:id="rId2" action="ppaction://hlinkfile"/>
              </a:rPr>
              <a:t>EX16.C</a:t>
            </a:r>
            <a:endParaRPr lang="bg-B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0EF6C77-DA34-4CE8-8602-6343CEDA130C}" type="slidenum">
              <a:rPr lang="bg-BG"/>
              <a:pPr/>
              <a:t>6</a:t>
            </a:fld>
            <a:endParaRPr lang="bg-BG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Оператори</a:t>
            </a:r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357563"/>
            <a:ext cx="5410200" cy="2114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bg-BG" sz="2500">
                <a:hlinkClick r:id="rId2" action="ppaction://hlinkfile"/>
              </a:rPr>
              <a:t>defs.h</a:t>
            </a:r>
            <a:endParaRPr lang="bg-BG" sz="2500"/>
          </a:p>
          <a:p>
            <a:pPr>
              <a:lnSpc>
                <a:spcPct val="90000"/>
              </a:lnSpc>
            </a:pPr>
            <a:r>
              <a:rPr lang="bg-BG" sz="2500">
                <a:hlinkClick r:id="rId3" action="ppaction://hlinkfile"/>
              </a:rPr>
              <a:t>EX41.C</a:t>
            </a:r>
            <a:endParaRPr lang="bg-BG" sz="2500"/>
          </a:p>
          <a:p>
            <a:pPr>
              <a:lnSpc>
                <a:spcPct val="90000"/>
              </a:lnSpc>
            </a:pPr>
            <a:r>
              <a:rPr lang="bg-BG" sz="2500">
                <a:hlinkClick r:id="rId4" action="ppaction://hlinkfile"/>
              </a:rPr>
              <a:t>EX42.C</a:t>
            </a:r>
            <a:endParaRPr lang="bg-BG" sz="2500"/>
          </a:p>
          <a:p>
            <a:pPr>
              <a:lnSpc>
                <a:spcPct val="90000"/>
              </a:lnSpc>
            </a:pPr>
            <a:r>
              <a:rPr lang="bg-BG" sz="2500">
                <a:hlinkClick r:id="rId5" action="ppaction://hlinkfile"/>
              </a:rPr>
              <a:t>EX43.C</a:t>
            </a:r>
            <a:endParaRPr lang="bg-BG" sz="2500"/>
          </a:p>
          <a:p>
            <a:pPr>
              <a:lnSpc>
                <a:spcPct val="90000"/>
              </a:lnSpc>
            </a:pPr>
            <a:r>
              <a:rPr lang="bg-BG" sz="2500">
                <a:hlinkClick r:id="rId6" action="ppaction://hlinkfile"/>
              </a:rPr>
              <a:t>EX44.C</a:t>
            </a:r>
            <a:endParaRPr lang="bg-BG"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bg-BG"/>
              <a:t>Д. Гоцева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bg-BG"/>
              <a:t>ПИК2 - лекции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B125E7D-0AD4-4FD2-970C-0C259C10749B}" type="slidenum">
              <a:rPr lang="bg-BG"/>
              <a:pPr/>
              <a:t>7</a:t>
            </a:fld>
            <a:endParaRPr lang="bg-BG"/>
          </a:p>
        </p:txBody>
      </p:sp>
      <p:sp>
        <p:nvSpPr>
          <p:cNvPr id="1699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/>
              <a:t>Стил на програмиране</a:t>
            </a:r>
          </a:p>
        </p:txBody>
      </p:sp>
      <p:sp>
        <p:nvSpPr>
          <p:cNvPr id="1699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hlinkClick r:id="rId2" action="ppaction://hlinkfile"/>
              </a:rPr>
              <a:t>EX51.C</a:t>
            </a:r>
            <a:endParaRPr lang="en-US"/>
          </a:p>
          <a:p>
            <a:r>
              <a:rPr lang="en-US">
                <a:hlinkClick r:id="rId3" action="ppaction://hlinkfile"/>
              </a:rPr>
              <a:t>EX52.C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712</TotalTime>
  <Words>94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Studio</vt:lpstr>
      <vt:lpstr>ПИК 2</vt:lpstr>
      <vt:lpstr>Преговор</vt:lpstr>
      <vt:lpstr>Типове, оператори и изрази</vt:lpstr>
      <vt:lpstr>Операции</vt:lpstr>
      <vt:lpstr>Приоритет на операциите и асоциативност</vt:lpstr>
      <vt:lpstr>Оператори</vt:lpstr>
      <vt:lpstr>Стил на програмиране</vt:lpstr>
    </vt:vector>
  </TitlesOfParts>
  <Company>Prestigio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ПИК 3</dc:title>
  <dc:creator>dgoceva</dc:creator>
  <cp:lastModifiedBy>USER</cp:lastModifiedBy>
  <cp:revision>122</cp:revision>
  <dcterms:created xsi:type="dcterms:W3CDTF">2008-06-21T05:41:55Z</dcterms:created>
  <dcterms:modified xsi:type="dcterms:W3CDTF">2011-03-16T06:13:46Z</dcterms:modified>
</cp:coreProperties>
</file>