
<file path=[Content_Types].xml><?xml version="1.0" encoding="utf-8"?>
<Types xmlns="http://schemas.openxmlformats.org/package/2006/content-types">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notesMasterIdLst>
    <p:notesMasterId r:id="rId51"/>
  </p:notesMasterIdLst>
  <p:sldIdLst>
    <p:sldId id="256"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306"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9.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0.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bg-BG"/>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1C0DBE2-7A05-4231-93F2-60B2AD607C86}" type="datetimeFigureOut">
              <a:rPr lang="bg-BG" smtClean="0"/>
              <a:t>4.12.2011 г.</a:t>
            </a:fld>
            <a:endParaRPr lang="bg-BG"/>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bg-BG"/>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bg-BG"/>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C4856D8-1CA8-469D-B307-163D7D93D487}" type="slidenum">
              <a:rPr lang="bg-BG" smtClean="0"/>
              <a:t>‹#›</a:t>
            </a:fld>
            <a:endParaRPr lang="bg-BG"/>
          </a:p>
        </p:txBody>
      </p:sp>
    </p:spTree>
    <p:extLst>
      <p:ext uri="{BB962C8B-B14F-4D97-AF65-F5344CB8AC3E}">
        <p14:creationId xmlns:p14="http://schemas.microsoft.com/office/powerpoint/2010/main" val="33784457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F98CCD8-C433-49DE-B8EE-5D735873756E}" type="slidenum">
              <a:rPr lang="en-US"/>
              <a:pPr/>
              <a:t>2</a:t>
            </a:fld>
            <a:endParaRPr lang="en-US"/>
          </a:p>
        </p:txBody>
      </p:sp>
      <p:sp>
        <p:nvSpPr>
          <p:cNvPr id="8194" name="Rectangle 2"/>
          <p:cNvSpPr>
            <a:spLocks noChangeArrowheads="1"/>
          </p:cNvSpPr>
          <p:nvPr>
            <p:ph type="sldImg"/>
          </p:nvPr>
        </p:nvSpPr>
        <p:spPr bwMode="auto">
          <a:xfrm>
            <a:off x="1289050" y="793750"/>
            <a:ext cx="4279900" cy="3209925"/>
          </a:xfrm>
          <a:prstGeom prst="rect">
            <a:avLst/>
          </a:prstGeom>
          <a:solidFill>
            <a:srgbClr val="FFFFFF"/>
          </a:solidFill>
          <a:ln>
            <a:solidFill>
              <a:srgbClr val="000000"/>
            </a:solidFill>
            <a:miter lim="800000"/>
            <a:headEnd/>
            <a:tailEnd/>
          </a:ln>
        </p:spPr>
      </p:sp>
      <p:sp>
        <p:nvSpPr>
          <p:cNvPr id="8195" name="Rectangle 3"/>
          <p:cNvSpPr>
            <a:spLocks noChangeArrowheads="1"/>
          </p:cNvSpPr>
          <p:nvPr>
            <p:ph type="body" idx="1"/>
          </p:nvPr>
        </p:nvSpPr>
        <p:spPr bwMode="auto">
          <a:xfrm>
            <a:off x="914400" y="4346575"/>
            <a:ext cx="5029200" cy="3852863"/>
          </a:xfrm>
          <a:prstGeom prst="rect">
            <a:avLst/>
          </a:prstGeom>
          <a:solidFill>
            <a:srgbClr val="FFFFFF"/>
          </a:solidFill>
          <a:ln>
            <a:solidFill>
              <a:srgbClr val="000000"/>
            </a:solidFill>
            <a:miter lim="800000"/>
            <a:headEnd/>
            <a:tailEnd/>
          </a:ln>
        </p:spPr>
        <p:txBody>
          <a:bodyPr/>
          <a:lstStyle/>
          <a:p>
            <a:endParaRPr lang="bg-BG"/>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A9E2D13-AA4B-4388-9CDB-4A27A0357471}" type="slidenum">
              <a:rPr lang="en-US"/>
              <a:pPr/>
              <a:t>11</a:t>
            </a:fld>
            <a:endParaRPr lang="en-US"/>
          </a:p>
        </p:txBody>
      </p:sp>
      <p:sp>
        <p:nvSpPr>
          <p:cNvPr id="28674" name="Rectangle 2"/>
          <p:cNvSpPr>
            <a:spLocks noChangeArrowheads="1"/>
          </p:cNvSpPr>
          <p:nvPr>
            <p:ph type="sldImg"/>
          </p:nvPr>
        </p:nvSpPr>
        <p:spPr bwMode="auto">
          <a:xfrm>
            <a:off x="1289050" y="793750"/>
            <a:ext cx="4279900" cy="3209925"/>
          </a:xfrm>
          <a:prstGeom prst="rect">
            <a:avLst/>
          </a:prstGeom>
          <a:solidFill>
            <a:srgbClr val="FFFFFF"/>
          </a:solidFill>
          <a:ln>
            <a:solidFill>
              <a:srgbClr val="000000"/>
            </a:solidFill>
            <a:miter lim="800000"/>
            <a:headEnd/>
            <a:tailEnd/>
          </a:ln>
        </p:spPr>
      </p:sp>
      <p:sp>
        <p:nvSpPr>
          <p:cNvPr id="28675" name="Rectangle 3"/>
          <p:cNvSpPr>
            <a:spLocks noChangeArrowheads="1"/>
          </p:cNvSpPr>
          <p:nvPr>
            <p:ph type="body" idx="1"/>
          </p:nvPr>
        </p:nvSpPr>
        <p:spPr bwMode="auto">
          <a:xfrm>
            <a:off x="914400" y="4346575"/>
            <a:ext cx="5029200" cy="3852863"/>
          </a:xfrm>
          <a:prstGeom prst="rect">
            <a:avLst/>
          </a:prstGeom>
          <a:solidFill>
            <a:srgbClr val="FFFFFF"/>
          </a:solidFill>
          <a:ln>
            <a:solidFill>
              <a:srgbClr val="000000"/>
            </a:solidFill>
            <a:miter lim="800000"/>
            <a:headEnd/>
            <a:tailEnd/>
          </a:ln>
        </p:spPr>
        <p:txBody>
          <a:bodyPr/>
          <a:lstStyle/>
          <a:p>
            <a:endParaRPr lang="bg-BG"/>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85FBF33-95CE-40C9-BBA1-B819BF7A9DA7}" type="slidenum">
              <a:rPr lang="en-US"/>
              <a:pPr/>
              <a:t>12</a:t>
            </a:fld>
            <a:endParaRPr lang="en-US"/>
          </a:p>
        </p:txBody>
      </p:sp>
      <p:sp>
        <p:nvSpPr>
          <p:cNvPr id="30722" name="Rectangle 2"/>
          <p:cNvSpPr>
            <a:spLocks noChangeArrowheads="1"/>
          </p:cNvSpPr>
          <p:nvPr>
            <p:ph type="sldImg"/>
          </p:nvPr>
        </p:nvSpPr>
        <p:spPr bwMode="auto">
          <a:xfrm>
            <a:off x="1289050" y="793750"/>
            <a:ext cx="4279900" cy="3209925"/>
          </a:xfrm>
          <a:prstGeom prst="rect">
            <a:avLst/>
          </a:prstGeom>
          <a:solidFill>
            <a:srgbClr val="FFFFFF"/>
          </a:solidFill>
          <a:ln>
            <a:solidFill>
              <a:srgbClr val="000000"/>
            </a:solidFill>
            <a:miter lim="800000"/>
            <a:headEnd/>
            <a:tailEnd/>
          </a:ln>
        </p:spPr>
      </p:sp>
      <p:sp>
        <p:nvSpPr>
          <p:cNvPr id="30723" name="Rectangle 3"/>
          <p:cNvSpPr>
            <a:spLocks noChangeArrowheads="1"/>
          </p:cNvSpPr>
          <p:nvPr>
            <p:ph type="body" idx="1"/>
          </p:nvPr>
        </p:nvSpPr>
        <p:spPr bwMode="auto">
          <a:xfrm>
            <a:off x="914400" y="4346575"/>
            <a:ext cx="5029200" cy="3852863"/>
          </a:xfrm>
          <a:prstGeom prst="rect">
            <a:avLst/>
          </a:prstGeom>
          <a:solidFill>
            <a:srgbClr val="FFFFFF"/>
          </a:solidFill>
          <a:ln>
            <a:solidFill>
              <a:srgbClr val="000000"/>
            </a:solidFill>
            <a:miter lim="800000"/>
            <a:headEnd/>
            <a:tailEnd/>
          </a:ln>
        </p:spPr>
        <p:txBody>
          <a:bodyPr/>
          <a:lstStyle/>
          <a:p>
            <a:endParaRPr lang="bg-BG"/>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E3F5B9F-D2CD-4156-B8DF-33DB2ED7DFFE}" type="slidenum">
              <a:rPr lang="en-US"/>
              <a:pPr/>
              <a:t>13</a:t>
            </a:fld>
            <a:endParaRPr lang="en-US"/>
          </a:p>
        </p:txBody>
      </p:sp>
      <p:sp>
        <p:nvSpPr>
          <p:cNvPr id="32770" name="Rectangle 2"/>
          <p:cNvSpPr>
            <a:spLocks noChangeArrowheads="1"/>
          </p:cNvSpPr>
          <p:nvPr>
            <p:ph type="sldImg"/>
          </p:nvPr>
        </p:nvSpPr>
        <p:spPr bwMode="auto">
          <a:xfrm>
            <a:off x="1289050" y="793750"/>
            <a:ext cx="4279900" cy="3209925"/>
          </a:xfrm>
          <a:prstGeom prst="rect">
            <a:avLst/>
          </a:prstGeom>
          <a:solidFill>
            <a:srgbClr val="FFFFFF"/>
          </a:solidFill>
          <a:ln>
            <a:solidFill>
              <a:srgbClr val="000000"/>
            </a:solidFill>
            <a:miter lim="800000"/>
            <a:headEnd/>
            <a:tailEnd/>
          </a:ln>
        </p:spPr>
      </p:sp>
      <p:sp>
        <p:nvSpPr>
          <p:cNvPr id="32771" name="Rectangle 3"/>
          <p:cNvSpPr>
            <a:spLocks noChangeArrowheads="1"/>
          </p:cNvSpPr>
          <p:nvPr>
            <p:ph type="body" idx="1"/>
          </p:nvPr>
        </p:nvSpPr>
        <p:spPr bwMode="auto">
          <a:xfrm>
            <a:off x="914400" y="4346575"/>
            <a:ext cx="5029200" cy="3852863"/>
          </a:xfrm>
          <a:prstGeom prst="rect">
            <a:avLst/>
          </a:prstGeom>
          <a:solidFill>
            <a:srgbClr val="FFFFFF"/>
          </a:solidFill>
          <a:ln>
            <a:solidFill>
              <a:srgbClr val="000000"/>
            </a:solidFill>
            <a:miter lim="800000"/>
            <a:headEnd/>
            <a:tailEnd/>
          </a:ln>
        </p:spPr>
        <p:txBody>
          <a:bodyPr/>
          <a:lstStyle/>
          <a:p>
            <a:endParaRPr lang="bg-BG"/>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E38E5CD-3741-4650-A5C5-D492354B1E29}" type="slidenum">
              <a:rPr lang="en-US"/>
              <a:pPr/>
              <a:t>14</a:t>
            </a:fld>
            <a:endParaRPr lang="en-US"/>
          </a:p>
        </p:txBody>
      </p:sp>
      <p:sp>
        <p:nvSpPr>
          <p:cNvPr id="34818" name="Rectangle 2"/>
          <p:cNvSpPr>
            <a:spLocks noChangeArrowheads="1"/>
          </p:cNvSpPr>
          <p:nvPr>
            <p:ph type="sldImg"/>
          </p:nvPr>
        </p:nvSpPr>
        <p:spPr bwMode="auto">
          <a:xfrm>
            <a:off x="1289050" y="793750"/>
            <a:ext cx="4279900" cy="3209925"/>
          </a:xfrm>
          <a:prstGeom prst="rect">
            <a:avLst/>
          </a:prstGeom>
          <a:solidFill>
            <a:srgbClr val="FFFFFF"/>
          </a:solidFill>
          <a:ln>
            <a:solidFill>
              <a:srgbClr val="000000"/>
            </a:solidFill>
            <a:miter lim="800000"/>
            <a:headEnd/>
            <a:tailEnd/>
          </a:ln>
        </p:spPr>
      </p:sp>
      <p:sp>
        <p:nvSpPr>
          <p:cNvPr id="34819" name="Rectangle 3"/>
          <p:cNvSpPr>
            <a:spLocks noChangeArrowheads="1"/>
          </p:cNvSpPr>
          <p:nvPr>
            <p:ph type="body" idx="1"/>
          </p:nvPr>
        </p:nvSpPr>
        <p:spPr bwMode="auto">
          <a:xfrm>
            <a:off x="914400" y="4346575"/>
            <a:ext cx="5029200" cy="3852863"/>
          </a:xfrm>
          <a:prstGeom prst="rect">
            <a:avLst/>
          </a:prstGeom>
          <a:solidFill>
            <a:srgbClr val="FFFFFF"/>
          </a:solidFill>
          <a:ln>
            <a:solidFill>
              <a:srgbClr val="000000"/>
            </a:solidFill>
            <a:miter lim="800000"/>
            <a:headEnd/>
            <a:tailEnd/>
          </a:ln>
        </p:spPr>
        <p:txBody>
          <a:bodyPr/>
          <a:lstStyle/>
          <a:p>
            <a:endParaRPr lang="bg-BG"/>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B4CF213-6AB5-40C6-947B-A02C0F7C714C}" type="slidenum">
              <a:rPr lang="en-US"/>
              <a:pPr/>
              <a:t>15</a:t>
            </a:fld>
            <a:endParaRPr lang="en-US"/>
          </a:p>
        </p:txBody>
      </p:sp>
      <p:sp>
        <p:nvSpPr>
          <p:cNvPr id="36866" name="Rectangle 2"/>
          <p:cNvSpPr>
            <a:spLocks noChangeArrowheads="1"/>
          </p:cNvSpPr>
          <p:nvPr>
            <p:ph type="sldImg"/>
          </p:nvPr>
        </p:nvSpPr>
        <p:spPr bwMode="auto">
          <a:xfrm>
            <a:off x="1289050" y="793750"/>
            <a:ext cx="4279900" cy="3209925"/>
          </a:xfrm>
          <a:prstGeom prst="rect">
            <a:avLst/>
          </a:prstGeom>
          <a:solidFill>
            <a:srgbClr val="FFFFFF"/>
          </a:solidFill>
          <a:ln>
            <a:solidFill>
              <a:srgbClr val="000000"/>
            </a:solidFill>
            <a:miter lim="800000"/>
            <a:headEnd/>
            <a:tailEnd/>
          </a:ln>
        </p:spPr>
      </p:sp>
      <p:sp>
        <p:nvSpPr>
          <p:cNvPr id="36867" name="Rectangle 3"/>
          <p:cNvSpPr>
            <a:spLocks noChangeArrowheads="1"/>
          </p:cNvSpPr>
          <p:nvPr>
            <p:ph type="body" idx="1"/>
          </p:nvPr>
        </p:nvSpPr>
        <p:spPr bwMode="auto">
          <a:xfrm>
            <a:off x="914400" y="4346575"/>
            <a:ext cx="5029200" cy="3852863"/>
          </a:xfrm>
          <a:prstGeom prst="rect">
            <a:avLst/>
          </a:prstGeom>
          <a:solidFill>
            <a:srgbClr val="FFFFFF"/>
          </a:solidFill>
          <a:ln>
            <a:solidFill>
              <a:srgbClr val="000000"/>
            </a:solidFill>
            <a:miter lim="800000"/>
            <a:headEnd/>
            <a:tailEnd/>
          </a:ln>
        </p:spPr>
        <p:txBody>
          <a:bodyPr/>
          <a:lstStyle/>
          <a:p>
            <a:endParaRPr lang="bg-BG"/>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DCED9D7-1205-453F-9FBA-F6CE92739AF6}" type="slidenum">
              <a:rPr lang="en-US"/>
              <a:pPr/>
              <a:t>16</a:t>
            </a:fld>
            <a:endParaRPr lang="en-US"/>
          </a:p>
        </p:txBody>
      </p:sp>
      <p:sp>
        <p:nvSpPr>
          <p:cNvPr id="38914" name="Rectangle 2"/>
          <p:cNvSpPr>
            <a:spLocks noChangeArrowheads="1"/>
          </p:cNvSpPr>
          <p:nvPr>
            <p:ph type="sldImg"/>
          </p:nvPr>
        </p:nvSpPr>
        <p:spPr bwMode="auto">
          <a:xfrm>
            <a:off x="1289050" y="793750"/>
            <a:ext cx="4279900" cy="3209925"/>
          </a:xfrm>
          <a:prstGeom prst="rect">
            <a:avLst/>
          </a:prstGeom>
          <a:solidFill>
            <a:srgbClr val="FFFFFF"/>
          </a:solidFill>
          <a:ln>
            <a:solidFill>
              <a:srgbClr val="000000"/>
            </a:solidFill>
            <a:miter lim="800000"/>
            <a:headEnd/>
            <a:tailEnd/>
          </a:ln>
        </p:spPr>
      </p:sp>
      <p:sp>
        <p:nvSpPr>
          <p:cNvPr id="38915" name="Rectangle 3"/>
          <p:cNvSpPr>
            <a:spLocks noChangeArrowheads="1"/>
          </p:cNvSpPr>
          <p:nvPr>
            <p:ph type="body" idx="1"/>
          </p:nvPr>
        </p:nvSpPr>
        <p:spPr bwMode="auto">
          <a:xfrm>
            <a:off x="914400" y="4346575"/>
            <a:ext cx="5029200" cy="3852863"/>
          </a:xfrm>
          <a:prstGeom prst="rect">
            <a:avLst/>
          </a:prstGeom>
          <a:solidFill>
            <a:srgbClr val="FFFFFF"/>
          </a:solidFill>
          <a:ln>
            <a:solidFill>
              <a:srgbClr val="000000"/>
            </a:solidFill>
            <a:miter lim="800000"/>
            <a:headEnd/>
            <a:tailEnd/>
          </a:ln>
        </p:spPr>
        <p:txBody>
          <a:bodyPr/>
          <a:lstStyle/>
          <a:p>
            <a:endParaRPr lang="bg-BG"/>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2BDE986-7B06-4B09-9B24-7767CDB12336}" type="slidenum">
              <a:rPr lang="en-US"/>
              <a:pPr/>
              <a:t>17</a:t>
            </a:fld>
            <a:endParaRPr lang="en-US"/>
          </a:p>
        </p:txBody>
      </p:sp>
      <p:sp>
        <p:nvSpPr>
          <p:cNvPr id="40962" name="Rectangle 2"/>
          <p:cNvSpPr>
            <a:spLocks noChangeArrowheads="1"/>
          </p:cNvSpPr>
          <p:nvPr>
            <p:ph type="sldImg"/>
          </p:nvPr>
        </p:nvSpPr>
        <p:spPr bwMode="auto">
          <a:xfrm>
            <a:off x="1289050" y="793750"/>
            <a:ext cx="4279900" cy="3209925"/>
          </a:xfrm>
          <a:prstGeom prst="rect">
            <a:avLst/>
          </a:prstGeom>
          <a:solidFill>
            <a:srgbClr val="FFFFFF"/>
          </a:solidFill>
          <a:ln>
            <a:solidFill>
              <a:srgbClr val="000000"/>
            </a:solidFill>
            <a:miter lim="800000"/>
            <a:headEnd/>
            <a:tailEnd/>
          </a:ln>
        </p:spPr>
      </p:sp>
      <p:sp>
        <p:nvSpPr>
          <p:cNvPr id="40963" name="Rectangle 3"/>
          <p:cNvSpPr>
            <a:spLocks noChangeArrowheads="1"/>
          </p:cNvSpPr>
          <p:nvPr>
            <p:ph type="body" idx="1"/>
          </p:nvPr>
        </p:nvSpPr>
        <p:spPr bwMode="auto">
          <a:xfrm>
            <a:off x="914400" y="4346575"/>
            <a:ext cx="5029200" cy="3852863"/>
          </a:xfrm>
          <a:prstGeom prst="rect">
            <a:avLst/>
          </a:prstGeom>
          <a:solidFill>
            <a:srgbClr val="FFFFFF"/>
          </a:solidFill>
          <a:ln>
            <a:solidFill>
              <a:srgbClr val="000000"/>
            </a:solidFill>
            <a:miter lim="800000"/>
            <a:headEnd/>
            <a:tailEnd/>
          </a:ln>
        </p:spPr>
        <p:txBody>
          <a:bodyPr/>
          <a:lstStyle/>
          <a:p>
            <a:endParaRPr lang="bg-BG"/>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CAEEDCD-DADA-43E5-A895-601DB64C308F}" type="slidenum">
              <a:rPr lang="en-US"/>
              <a:pPr/>
              <a:t>18</a:t>
            </a:fld>
            <a:endParaRPr lang="en-US"/>
          </a:p>
        </p:txBody>
      </p:sp>
      <p:sp>
        <p:nvSpPr>
          <p:cNvPr id="43010" name="Rectangle 2"/>
          <p:cNvSpPr>
            <a:spLocks noChangeArrowheads="1"/>
          </p:cNvSpPr>
          <p:nvPr>
            <p:ph type="sldImg"/>
          </p:nvPr>
        </p:nvSpPr>
        <p:spPr bwMode="auto">
          <a:xfrm>
            <a:off x="1289050" y="793750"/>
            <a:ext cx="4279900" cy="3209925"/>
          </a:xfrm>
          <a:prstGeom prst="rect">
            <a:avLst/>
          </a:prstGeom>
          <a:solidFill>
            <a:srgbClr val="FFFFFF"/>
          </a:solidFill>
          <a:ln>
            <a:solidFill>
              <a:srgbClr val="000000"/>
            </a:solidFill>
            <a:miter lim="800000"/>
            <a:headEnd/>
            <a:tailEnd/>
          </a:ln>
        </p:spPr>
      </p:sp>
      <p:sp>
        <p:nvSpPr>
          <p:cNvPr id="43011" name="Rectangle 3"/>
          <p:cNvSpPr>
            <a:spLocks noChangeArrowheads="1"/>
          </p:cNvSpPr>
          <p:nvPr>
            <p:ph type="body" idx="1"/>
          </p:nvPr>
        </p:nvSpPr>
        <p:spPr bwMode="auto">
          <a:xfrm>
            <a:off x="914400" y="4346575"/>
            <a:ext cx="5029200" cy="3852863"/>
          </a:xfrm>
          <a:prstGeom prst="rect">
            <a:avLst/>
          </a:prstGeom>
          <a:solidFill>
            <a:srgbClr val="FFFFFF"/>
          </a:solidFill>
          <a:ln>
            <a:solidFill>
              <a:srgbClr val="000000"/>
            </a:solidFill>
            <a:miter lim="800000"/>
            <a:headEnd/>
            <a:tailEnd/>
          </a:ln>
        </p:spPr>
        <p:txBody>
          <a:bodyPr/>
          <a:lstStyle/>
          <a:p>
            <a:endParaRPr lang="bg-BG"/>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AE7029F-CF8A-4ED0-8521-2DF531AD4487}" type="slidenum">
              <a:rPr lang="en-US"/>
              <a:pPr/>
              <a:t>19</a:t>
            </a:fld>
            <a:endParaRPr lang="en-US"/>
          </a:p>
        </p:txBody>
      </p:sp>
      <p:sp>
        <p:nvSpPr>
          <p:cNvPr id="45058" name="Rectangle 2"/>
          <p:cNvSpPr>
            <a:spLocks noChangeArrowheads="1"/>
          </p:cNvSpPr>
          <p:nvPr>
            <p:ph type="sldImg"/>
          </p:nvPr>
        </p:nvSpPr>
        <p:spPr bwMode="auto">
          <a:xfrm>
            <a:off x="1289050" y="793750"/>
            <a:ext cx="4279900" cy="3209925"/>
          </a:xfrm>
          <a:prstGeom prst="rect">
            <a:avLst/>
          </a:prstGeom>
          <a:solidFill>
            <a:srgbClr val="FFFFFF"/>
          </a:solidFill>
          <a:ln>
            <a:solidFill>
              <a:srgbClr val="000000"/>
            </a:solidFill>
            <a:miter lim="800000"/>
            <a:headEnd/>
            <a:tailEnd/>
          </a:ln>
        </p:spPr>
      </p:sp>
      <p:sp>
        <p:nvSpPr>
          <p:cNvPr id="45059" name="Rectangle 3"/>
          <p:cNvSpPr>
            <a:spLocks noChangeArrowheads="1"/>
          </p:cNvSpPr>
          <p:nvPr>
            <p:ph type="body" idx="1"/>
          </p:nvPr>
        </p:nvSpPr>
        <p:spPr bwMode="auto">
          <a:xfrm>
            <a:off x="914400" y="4346575"/>
            <a:ext cx="5029200" cy="3852863"/>
          </a:xfrm>
          <a:prstGeom prst="rect">
            <a:avLst/>
          </a:prstGeom>
          <a:solidFill>
            <a:srgbClr val="FFFFFF"/>
          </a:solidFill>
          <a:ln>
            <a:solidFill>
              <a:srgbClr val="000000"/>
            </a:solidFill>
            <a:miter lim="800000"/>
            <a:headEnd/>
            <a:tailEnd/>
          </a:ln>
        </p:spPr>
        <p:txBody>
          <a:bodyPr/>
          <a:lstStyle/>
          <a:p>
            <a:endParaRPr lang="bg-BG"/>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7F578F5-1DB2-425C-9C6C-925CFEE497A0}" type="slidenum">
              <a:rPr lang="en-US"/>
              <a:pPr/>
              <a:t>20</a:t>
            </a:fld>
            <a:endParaRPr lang="en-US"/>
          </a:p>
        </p:txBody>
      </p:sp>
      <p:sp>
        <p:nvSpPr>
          <p:cNvPr id="47106" name="Rectangle 2"/>
          <p:cNvSpPr>
            <a:spLocks noChangeArrowheads="1"/>
          </p:cNvSpPr>
          <p:nvPr>
            <p:ph type="sldImg"/>
          </p:nvPr>
        </p:nvSpPr>
        <p:spPr bwMode="auto">
          <a:xfrm>
            <a:off x="1289050" y="793750"/>
            <a:ext cx="4279900" cy="3209925"/>
          </a:xfrm>
          <a:prstGeom prst="rect">
            <a:avLst/>
          </a:prstGeom>
          <a:solidFill>
            <a:srgbClr val="FFFFFF"/>
          </a:solidFill>
          <a:ln>
            <a:solidFill>
              <a:srgbClr val="000000"/>
            </a:solidFill>
            <a:miter lim="800000"/>
            <a:headEnd/>
            <a:tailEnd/>
          </a:ln>
        </p:spPr>
      </p:sp>
      <p:sp>
        <p:nvSpPr>
          <p:cNvPr id="47107" name="Rectangle 3"/>
          <p:cNvSpPr>
            <a:spLocks noChangeArrowheads="1"/>
          </p:cNvSpPr>
          <p:nvPr>
            <p:ph type="body" idx="1"/>
          </p:nvPr>
        </p:nvSpPr>
        <p:spPr bwMode="auto">
          <a:xfrm>
            <a:off x="914400" y="4346575"/>
            <a:ext cx="5029200" cy="3852863"/>
          </a:xfrm>
          <a:prstGeom prst="rect">
            <a:avLst/>
          </a:prstGeom>
          <a:solidFill>
            <a:srgbClr val="FFFFFF"/>
          </a:solidFill>
          <a:ln>
            <a:solidFill>
              <a:srgbClr val="000000"/>
            </a:solidFill>
            <a:miter lim="800000"/>
            <a:headEnd/>
            <a:tailEnd/>
          </a:ln>
        </p:spPr>
        <p:txBody>
          <a:bodyPr/>
          <a:lstStyle/>
          <a:p>
            <a:endParaRPr lang="bg-BG"/>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3DDC0DD-6141-41D5-8568-1B843B562686}" type="slidenum">
              <a:rPr lang="en-US"/>
              <a:pPr/>
              <a:t>3</a:t>
            </a:fld>
            <a:endParaRPr lang="en-US"/>
          </a:p>
        </p:txBody>
      </p:sp>
      <p:sp>
        <p:nvSpPr>
          <p:cNvPr id="12290" name="Rectangle 2"/>
          <p:cNvSpPr>
            <a:spLocks noChangeArrowheads="1"/>
          </p:cNvSpPr>
          <p:nvPr>
            <p:ph type="sldImg"/>
          </p:nvPr>
        </p:nvSpPr>
        <p:spPr bwMode="auto">
          <a:xfrm>
            <a:off x="1289050" y="793750"/>
            <a:ext cx="4279900" cy="3209925"/>
          </a:xfrm>
          <a:prstGeom prst="rect">
            <a:avLst/>
          </a:prstGeom>
          <a:solidFill>
            <a:srgbClr val="FFFFFF"/>
          </a:solidFill>
          <a:ln>
            <a:solidFill>
              <a:srgbClr val="000000"/>
            </a:solidFill>
            <a:miter lim="800000"/>
            <a:headEnd/>
            <a:tailEnd/>
          </a:ln>
        </p:spPr>
      </p:sp>
      <p:sp>
        <p:nvSpPr>
          <p:cNvPr id="12291" name="Rectangle 3"/>
          <p:cNvSpPr>
            <a:spLocks noChangeArrowheads="1"/>
          </p:cNvSpPr>
          <p:nvPr>
            <p:ph type="body" idx="1"/>
          </p:nvPr>
        </p:nvSpPr>
        <p:spPr bwMode="auto">
          <a:xfrm>
            <a:off x="914400" y="4346575"/>
            <a:ext cx="5029200" cy="3852863"/>
          </a:xfrm>
          <a:prstGeom prst="rect">
            <a:avLst/>
          </a:prstGeom>
          <a:solidFill>
            <a:srgbClr val="FFFFFF"/>
          </a:solidFill>
          <a:ln>
            <a:solidFill>
              <a:srgbClr val="000000"/>
            </a:solidFill>
            <a:miter lim="800000"/>
            <a:headEnd/>
            <a:tailEnd/>
          </a:ln>
        </p:spPr>
        <p:txBody>
          <a:bodyPr/>
          <a:lstStyle/>
          <a:p>
            <a:endParaRPr lang="bg-BG"/>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FCF8B8B-9040-42B8-B20C-0EC17A453ED2}" type="slidenum">
              <a:rPr lang="en-US"/>
              <a:pPr/>
              <a:t>21</a:t>
            </a:fld>
            <a:endParaRPr lang="en-US"/>
          </a:p>
        </p:txBody>
      </p:sp>
      <p:sp>
        <p:nvSpPr>
          <p:cNvPr id="49154" name="Rectangle 2"/>
          <p:cNvSpPr>
            <a:spLocks noChangeArrowheads="1"/>
          </p:cNvSpPr>
          <p:nvPr>
            <p:ph type="sldImg"/>
          </p:nvPr>
        </p:nvSpPr>
        <p:spPr bwMode="auto">
          <a:xfrm>
            <a:off x="1289050" y="793750"/>
            <a:ext cx="4279900" cy="3209925"/>
          </a:xfrm>
          <a:prstGeom prst="rect">
            <a:avLst/>
          </a:prstGeom>
          <a:solidFill>
            <a:srgbClr val="FFFFFF"/>
          </a:solidFill>
          <a:ln>
            <a:solidFill>
              <a:srgbClr val="000000"/>
            </a:solidFill>
            <a:miter lim="800000"/>
            <a:headEnd/>
            <a:tailEnd/>
          </a:ln>
        </p:spPr>
      </p:sp>
      <p:sp>
        <p:nvSpPr>
          <p:cNvPr id="49155" name="Rectangle 3"/>
          <p:cNvSpPr>
            <a:spLocks noChangeArrowheads="1"/>
          </p:cNvSpPr>
          <p:nvPr>
            <p:ph type="body" idx="1"/>
          </p:nvPr>
        </p:nvSpPr>
        <p:spPr bwMode="auto">
          <a:xfrm>
            <a:off x="914400" y="4346575"/>
            <a:ext cx="5029200" cy="3852863"/>
          </a:xfrm>
          <a:prstGeom prst="rect">
            <a:avLst/>
          </a:prstGeom>
          <a:solidFill>
            <a:srgbClr val="FFFFFF"/>
          </a:solidFill>
          <a:ln>
            <a:solidFill>
              <a:srgbClr val="000000"/>
            </a:solidFill>
            <a:miter lim="800000"/>
            <a:headEnd/>
            <a:tailEnd/>
          </a:ln>
        </p:spPr>
        <p:txBody>
          <a:bodyPr/>
          <a:lstStyle/>
          <a:p>
            <a:endParaRPr lang="bg-BG"/>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B33642B-090F-4A63-951F-A16CB97FD3E1}" type="slidenum">
              <a:rPr lang="en-US"/>
              <a:pPr/>
              <a:t>22</a:t>
            </a:fld>
            <a:endParaRPr lang="en-US"/>
          </a:p>
        </p:txBody>
      </p:sp>
      <p:sp>
        <p:nvSpPr>
          <p:cNvPr id="51202" name="Rectangle 2"/>
          <p:cNvSpPr>
            <a:spLocks noChangeArrowheads="1"/>
          </p:cNvSpPr>
          <p:nvPr>
            <p:ph type="sldImg"/>
          </p:nvPr>
        </p:nvSpPr>
        <p:spPr bwMode="auto">
          <a:xfrm>
            <a:off x="1289050" y="793750"/>
            <a:ext cx="4279900" cy="3209925"/>
          </a:xfrm>
          <a:prstGeom prst="rect">
            <a:avLst/>
          </a:prstGeom>
          <a:solidFill>
            <a:srgbClr val="FFFFFF"/>
          </a:solidFill>
          <a:ln>
            <a:solidFill>
              <a:srgbClr val="000000"/>
            </a:solidFill>
            <a:miter lim="800000"/>
            <a:headEnd/>
            <a:tailEnd/>
          </a:ln>
        </p:spPr>
      </p:sp>
      <p:sp>
        <p:nvSpPr>
          <p:cNvPr id="51203" name="Rectangle 3"/>
          <p:cNvSpPr>
            <a:spLocks noChangeArrowheads="1"/>
          </p:cNvSpPr>
          <p:nvPr>
            <p:ph type="body" idx="1"/>
          </p:nvPr>
        </p:nvSpPr>
        <p:spPr bwMode="auto">
          <a:xfrm>
            <a:off x="914400" y="4346575"/>
            <a:ext cx="5029200" cy="3852863"/>
          </a:xfrm>
          <a:prstGeom prst="rect">
            <a:avLst/>
          </a:prstGeom>
          <a:solidFill>
            <a:srgbClr val="FFFFFF"/>
          </a:solidFill>
          <a:ln>
            <a:solidFill>
              <a:srgbClr val="000000"/>
            </a:solidFill>
            <a:miter lim="800000"/>
            <a:headEnd/>
            <a:tailEnd/>
          </a:ln>
        </p:spPr>
        <p:txBody>
          <a:bodyPr/>
          <a:lstStyle/>
          <a:p>
            <a:endParaRPr lang="bg-BG"/>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70CC6F6-F81A-4F91-9F40-B5EAAEC1A1E7}" type="slidenum">
              <a:rPr lang="en-US"/>
              <a:pPr/>
              <a:t>23</a:t>
            </a:fld>
            <a:endParaRPr lang="en-US"/>
          </a:p>
        </p:txBody>
      </p:sp>
      <p:sp>
        <p:nvSpPr>
          <p:cNvPr id="54274" name="Rectangle 2"/>
          <p:cNvSpPr>
            <a:spLocks noChangeArrowheads="1"/>
          </p:cNvSpPr>
          <p:nvPr>
            <p:ph type="sldImg"/>
          </p:nvPr>
        </p:nvSpPr>
        <p:spPr bwMode="auto">
          <a:xfrm>
            <a:off x="1289050" y="793750"/>
            <a:ext cx="4279900" cy="3209925"/>
          </a:xfrm>
          <a:prstGeom prst="rect">
            <a:avLst/>
          </a:prstGeom>
          <a:solidFill>
            <a:srgbClr val="FFFFFF"/>
          </a:solidFill>
          <a:ln>
            <a:solidFill>
              <a:srgbClr val="000000"/>
            </a:solidFill>
            <a:miter lim="800000"/>
            <a:headEnd/>
            <a:tailEnd/>
          </a:ln>
        </p:spPr>
      </p:sp>
      <p:sp>
        <p:nvSpPr>
          <p:cNvPr id="54275" name="Rectangle 3"/>
          <p:cNvSpPr>
            <a:spLocks noChangeArrowheads="1"/>
          </p:cNvSpPr>
          <p:nvPr>
            <p:ph type="body" idx="1"/>
          </p:nvPr>
        </p:nvSpPr>
        <p:spPr bwMode="auto">
          <a:xfrm>
            <a:off x="914400" y="4346575"/>
            <a:ext cx="5029200" cy="3852863"/>
          </a:xfrm>
          <a:prstGeom prst="rect">
            <a:avLst/>
          </a:prstGeom>
          <a:solidFill>
            <a:srgbClr val="FFFFFF"/>
          </a:solidFill>
          <a:ln>
            <a:solidFill>
              <a:srgbClr val="000000"/>
            </a:solidFill>
            <a:miter lim="800000"/>
            <a:headEnd/>
            <a:tailEnd/>
          </a:ln>
        </p:spPr>
        <p:txBody>
          <a:bodyPr/>
          <a:lstStyle/>
          <a:p>
            <a:endParaRPr lang="bg-BG"/>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7BDD246-BFC3-4AFB-80CF-8D319155E3D2}" type="slidenum">
              <a:rPr lang="en-US"/>
              <a:pPr/>
              <a:t>25</a:t>
            </a:fld>
            <a:endParaRPr lang="en-US"/>
          </a:p>
        </p:txBody>
      </p:sp>
      <p:sp>
        <p:nvSpPr>
          <p:cNvPr id="55298" name="Rectangle 2"/>
          <p:cNvSpPr>
            <a:spLocks noChangeArrowheads="1"/>
          </p:cNvSpPr>
          <p:nvPr>
            <p:ph type="sldImg"/>
          </p:nvPr>
        </p:nvSpPr>
        <p:spPr bwMode="auto">
          <a:xfrm>
            <a:off x="1289050" y="793750"/>
            <a:ext cx="4279900" cy="3209925"/>
          </a:xfrm>
          <a:prstGeom prst="rect">
            <a:avLst/>
          </a:prstGeom>
          <a:solidFill>
            <a:srgbClr val="FFFFFF"/>
          </a:solidFill>
          <a:ln>
            <a:solidFill>
              <a:srgbClr val="000000"/>
            </a:solidFill>
            <a:miter lim="800000"/>
            <a:headEnd/>
            <a:tailEnd/>
          </a:ln>
        </p:spPr>
      </p:sp>
      <p:sp>
        <p:nvSpPr>
          <p:cNvPr id="55299" name="Rectangle 3"/>
          <p:cNvSpPr>
            <a:spLocks noChangeArrowheads="1"/>
          </p:cNvSpPr>
          <p:nvPr>
            <p:ph type="body" idx="1"/>
          </p:nvPr>
        </p:nvSpPr>
        <p:spPr bwMode="auto">
          <a:xfrm>
            <a:off x="914400" y="4346575"/>
            <a:ext cx="5029200" cy="3852863"/>
          </a:xfrm>
          <a:prstGeom prst="rect">
            <a:avLst/>
          </a:prstGeom>
          <a:solidFill>
            <a:srgbClr val="FFFFFF"/>
          </a:solidFill>
          <a:ln>
            <a:solidFill>
              <a:srgbClr val="000000"/>
            </a:solidFill>
            <a:miter lim="800000"/>
            <a:headEnd/>
            <a:tailEnd/>
          </a:ln>
        </p:spPr>
        <p:txBody>
          <a:bodyPr/>
          <a:lstStyle/>
          <a:p>
            <a:endParaRPr lang="bg-BG"/>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5E467E5-E4B1-4580-916D-BB217EC2B959}" type="slidenum">
              <a:rPr lang="en-US"/>
              <a:pPr/>
              <a:t>26</a:t>
            </a:fld>
            <a:endParaRPr lang="en-US"/>
          </a:p>
        </p:txBody>
      </p:sp>
      <p:sp>
        <p:nvSpPr>
          <p:cNvPr id="57346" name="Rectangle 2"/>
          <p:cNvSpPr>
            <a:spLocks noChangeArrowheads="1"/>
          </p:cNvSpPr>
          <p:nvPr>
            <p:ph type="sldImg"/>
          </p:nvPr>
        </p:nvSpPr>
        <p:spPr bwMode="auto">
          <a:xfrm>
            <a:off x="1289050" y="793750"/>
            <a:ext cx="4279900" cy="3209925"/>
          </a:xfrm>
          <a:prstGeom prst="rect">
            <a:avLst/>
          </a:prstGeom>
          <a:solidFill>
            <a:srgbClr val="FFFFFF"/>
          </a:solidFill>
          <a:ln>
            <a:solidFill>
              <a:srgbClr val="000000"/>
            </a:solidFill>
            <a:miter lim="800000"/>
            <a:headEnd/>
            <a:tailEnd/>
          </a:ln>
        </p:spPr>
      </p:sp>
      <p:sp>
        <p:nvSpPr>
          <p:cNvPr id="57347" name="Rectangle 3"/>
          <p:cNvSpPr>
            <a:spLocks noChangeArrowheads="1"/>
          </p:cNvSpPr>
          <p:nvPr>
            <p:ph type="body" idx="1"/>
          </p:nvPr>
        </p:nvSpPr>
        <p:spPr bwMode="auto">
          <a:xfrm>
            <a:off x="914400" y="4346575"/>
            <a:ext cx="5029200" cy="3852863"/>
          </a:xfrm>
          <a:prstGeom prst="rect">
            <a:avLst/>
          </a:prstGeom>
          <a:solidFill>
            <a:srgbClr val="FFFFFF"/>
          </a:solidFill>
          <a:ln>
            <a:solidFill>
              <a:srgbClr val="000000"/>
            </a:solidFill>
            <a:miter lim="800000"/>
            <a:headEnd/>
            <a:tailEnd/>
          </a:ln>
        </p:spPr>
        <p:txBody>
          <a:bodyPr/>
          <a:lstStyle/>
          <a:p>
            <a:endParaRPr lang="bg-BG"/>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1396AF0-A9CB-4C24-8308-59AA604040E1}" type="slidenum">
              <a:rPr lang="en-US"/>
              <a:pPr/>
              <a:t>27</a:t>
            </a:fld>
            <a:endParaRPr lang="en-US"/>
          </a:p>
        </p:txBody>
      </p:sp>
      <p:sp>
        <p:nvSpPr>
          <p:cNvPr id="59394" name="Rectangle 2"/>
          <p:cNvSpPr>
            <a:spLocks noChangeArrowheads="1"/>
          </p:cNvSpPr>
          <p:nvPr>
            <p:ph type="sldImg"/>
          </p:nvPr>
        </p:nvSpPr>
        <p:spPr bwMode="auto">
          <a:xfrm>
            <a:off x="1289050" y="793750"/>
            <a:ext cx="4279900" cy="3209925"/>
          </a:xfrm>
          <a:prstGeom prst="rect">
            <a:avLst/>
          </a:prstGeom>
          <a:solidFill>
            <a:srgbClr val="FFFFFF"/>
          </a:solidFill>
          <a:ln>
            <a:solidFill>
              <a:srgbClr val="000000"/>
            </a:solidFill>
            <a:miter lim="800000"/>
            <a:headEnd/>
            <a:tailEnd/>
          </a:ln>
        </p:spPr>
      </p:sp>
      <p:sp>
        <p:nvSpPr>
          <p:cNvPr id="59395" name="Rectangle 3"/>
          <p:cNvSpPr>
            <a:spLocks noChangeArrowheads="1"/>
          </p:cNvSpPr>
          <p:nvPr>
            <p:ph type="body" idx="1"/>
          </p:nvPr>
        </p:nvSpPr>
        <p:spPr bwMode="auto">
          <a:xfrm>
            <a:off x="914400" y="4346575"/>
            <a:ext cx="5029200" cy="3852863"/>
          </a:xfrm>
          <a:prstGeom prst="rect">
            <a:avLst/>
          </a:prstGeom>
          <a:solidFill>
            <a:srgbClr val="FFFFFF"/>
          </a:solidFill>
          <a:ln>
            <a:solidFill>
              <a:srgbClr val="000000"/>
            </a:solidFill>
            <a:miter lim="800000"/>
            <a:headEnd/>
            <a:tailEnd/>
          </a:ln>
        </p:spPr>
        <p:txBody>
          <a:bodyPr/>
          <a:lstStyle/>
          <a:p>
            <a:endParaRPr lang="bg-BG"/>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2B4C892-31E4-4391-A457-485856D25272}" type="slidenum">
              <a:rPr lang="en-US"/>
              <a:pPr/>
              <a:t>28</a:t>
            </a:fld>
            <a:endParaRPr lang="en-US"/>
          </a:p>
        </p:txBody>
      </p:sp>
      <p:sp>
        <p:nvSpPr>
          <p:cNvPr id="61442" name="Rectangle 2"/>
          <p:cNvSpPr>
            <a:spLocks noChangeArrowheads="1"/>
          </p:cNvSpPr>
          <p:nvPr>
            <p:ph type="sldImg"/>
          </p:nvPr>
        </p:nvSpPr>
        <p:spPr bwMode="auto">
          <a:xfrm>
            <a:off x="1289050" y="793750"/>
            <a:ext cx="4279900" cy="3209925"/>
          </a:xfrm>
          <a:prstGeom prst="rect">
            <a:avLst/>
          </a:prstGeom>
          <a:solidFill>
            <a:srgbClr val="FFFFFF"/>
          </a:solidFill>
          <a:ln>
            <a:solidFill>
              <a:srgbClr val="000000"/>
            </a:solidFill>
            <a:miter lim="800000"/>
            <a:headEnd/>
            <a:tailEnd/>
          </a:ln>
        </p:spPr>
      </p:sp>
      <p:sp>
        <p:nvSpPr>
          <p:cNvPr id="61443" name="Rectangle 3"/>
          <p:cNvSpPr>
            <a:spLocks noChangeArrowheads="1"/>
          </p:cNvSpPr>
          <p:nvPr>
            <p:ph type="body" idx="1"/>
          </p:nvPr>
        </p:nvSpPr>
        <p:spPr bwMode="auto">
          <a:xfrm>
            <a:off x="914400" y="4346575"/>
            <a:ext cx="5029200" cy="3852863"/>
          </a:xfrm>
          <a:prstGeom prst="rect">
            <a:avLst/>
          </a:prstGeom>
          <a:solidFill>
            <a:srgbClr val="FFFFFF"/>
          </a:solidFill>
          <a:ln>
            <a:solidFill>
              <a:srgbClr val="000000"/>
            </a:solidFill>
            <a:miter lim="800000"/>
            <a:headEnd/>
            <a:tailEnd/>
          </a:ln>
        </p:spPr>
        <p:txBody>
          <a:bodyPr/>
          <a:lstStyle/>
          <a:p>
            <a:endParaRPr lang="bg-BG"/>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AB75EC1-B714-406F-8999-D7449CBEBC07}" type="slidenum">
              <a:rPr lang="en-US"/>
              <a:pPr/>
              <a:t>29</a:t>
            </a:fld>
            <a:endParaRPr lang="en-US"/>
          </a:p>
        </p:txBody>
      </p:sp>
      <p:sp>
        <p:nvSpPr>
          <p:cNvPr id="63490" name="Rectangle 2"/>
          <p:cNvSpPr>
            <a:spLocks noChangeArrowheads="1"/>
          </p:cNvSpPr>
          <p:nvPr>
            <p:ph type="sldImg"/>
          </p:nvPr>
        </p:nvSpPr>
        <p:spPr bwMode="auto">
          <a:xfrm>
            <a:off x="1289050" y="793750"/>
            <a:ext cx="4279900" cy="3209925"/>
          </a:xfrm>
          <a:prstGeom prst="rect">
            <a:avLst/>
          </a:prstGeom>
          <a:solidFill>
            <a:srgbClr val="FFFFFF"/>
          </a:solidFill>
          <a:ln>
            <a:solidFill>
              <a:srgbClr val="000000"/>
            </a:solidFill>
            <a:miter lim="800000"/>
            <a:headEnd/>
            <a:tailEnd/>
          </a:ln>
        </p:spPr>
      </p:sp>
      <p:sp>
        <p:nvSpPr>
          <p:cNvPr id="63491" name="Rectangle 3"/>
          <p:cNvSpPr>
            <a:spLocks noChangeArrowheads="1"/>
          </p:cNvSpPr>
          <p:nvPr>
            <p:ph type="body" idx="1"/>
          </p:nvPr>
        </p:nvSpPr>
        <p:spPr bwMode="auto">
          <a:xfrm>
            <a:off x="914400" y="4346575"/>
            <a:ext cx="5029200" cy="3852863"/>
          </a:xfrm>
          <a:prstGeom prst="rect">
            <a:avLst/>
          </a:prstGeom>
          <a:solidFill>
            <a:srgbClr val="FFFFFF"/>
          </a:solidFill>
          <a:ln>
            <a:solidFill>
              <a:srgbClr val="000000"/>
            </a:solidFill>
            <a:miter lim="800000"/>
            <a:headEnd/>
            <a:tailEnd/>
          </a:ln>
        </p:spPr>
        <p:txBody>
          <a:bodyPr/>
          <a:lstStyle/>
          <a:p>
            <a:endParaRPr lang="bg-BG"/>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D51E054-7D89-41E2-AD90-7B41DCC83F79}" type="slidenum">
              <a:rPr lang="en-US"/>
              <a:pPr/>
              <a:t>30</a:t>
            </a:fld>
            <a:endParaRPr lang="en-US"/>
          </a:p>
        </p:txBody>
      </p:sp>
      <p:sp>
        <p:nvSpPr>
          <p:cNvPr id="65538" name="Rectangle 2"/>
          <p:cNvSpPr>
            <a:spLocks noChangeArrowheads="1"/>
          </p:cNvSpPr>
          <p:nvPr>
            <p:ph type="sldImg"/>
          </p:nvPr>
        </p:nvSpPr>
        <p:spPr bwMode="auto">
          <a:xfrm>
            <a:off x="1289050" y="793750"/>
            <a:ext cx="4279900" cy="3209925"/>
          </a:xfrm>
          <a:prstGeom prst="rect">
            <a:avLst/>
          </a:prstGeom>
          <a:solidFill>
            <a:srgbClr val="FFFFFF"/>
          </a:solidFill>
          <a:ln>
            <a:solidFill>
              <a:srgbClr val="000000"/>
            </a:solidFill>
            <a:miter lim="800000"/>
            <a:headEnd/>
            <a:tailEnd/>
          </a:ln>
        </p:spPr>
      </p:sp>
      <p:sp>
        <p:nvSpPr>
          <p:cNvPr id="65539" name="Rectangle 3"/>
          <p:cNvSpPr>
            <a:spLocks noChangeArrowheads="1"/>
          </p:cNvSpPr>
          <p:nvPr>
            <p:ph type="body" idx="1"/>
          </p:nvPr>
        </p:nvSpPr>
        <p:spPr bwMode="auto">
          <a:xfrm>
            <a:off x="914400" y="4346575"/>
            <a:ext cx="5029200" cy="3852863"/>
          </a:xfrm>
          <a:prstGeom prst="rect">
            <a:avLst/>
          </a:prstGeom>
          <a:solidFill>
            <a:srgbClr val="FFFFFF"/>
          </a:solidFill>
          <a:ln>
            <a:solidFill>
              <a:srgbClr val="000000"/>
            </a:solidFill>
            <a:miter lim="800000"/>
            <a:headEnd/>
            <a:tailEnd/>
          </a:ln>
        </p:spPr>
        <p:txBody>
          <a:bodyPr/>
          <a:lstStyle/>
          <a:p>
            <a:endParaRPr lang="bg-BG"/>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A5C24EE-8549-4226-8481-B951DD915052}" type="slidenum">
              <a:rPr lang="en-US"/>
              <a:pPr/>
              <a:t>31</a:t>
            </a:fld>
            <a:endParaRPr lang="en-US"/>
          </a:p>
        </p:txBody>
      </p:sp>
      <p:sp>
        <p:nvSpPr>
          <p:cNvPr id="67586" name="Rectangle 2"/>
          <p:cNvSpPr>
            <a:spLocks noChangeArrowheads="1"/>
          </p:cNvSpPr>
          <p:nvPr>
            <p:ph type="sldImg"/>
          </p:nvPr>
        </p:nvSpPr>
        <p:spPr bwMode="auto">
          <a:xfrm>
            <a:off x="1289050" y="793750"/>
            <a:ext cx="4279900" cy="3209925"/>
          </a:xfrm>
          <a:prstGeom prst="rect">
            <a:avLst/>
          </a:prstGeom>
          <a:solidFill>
            <a:srgbClr val="FFFFFF"/>
          </a:solidFill>
          <a:ln>
            <a:solidFill>
              <a:srgbClr val="000000"/>
            </a:solidFill>
            <a:miter lim="800000"/>
            <a:headEnd/>
            <a:tailEnd/>
          </a:ln>
        </p:spPr>
      </p:sp>
      <p:sp>
        <p:nvSpPr>
          <p:cNvPr id="67587" name="Rectangle 3"/>
          <p:cNvSpPr>
            <a:spLocks noChangeArrowheads="1"/>
          </p:cNvSpPr>
          <p:nvPr>
            <p:ph type="body" idx="1"/>
          </p:nvPr>
        </p:nvSpPr>
        <p:spPr bwMode="auto">
          <a:xfrm>
            <a:off x="914400" y="4346575"/>
            <a:ext cx="5029200" cy="3852863"/>
          </a:xfrm>
          <a:prstGeom prst="rect">
            <a:avLst/>
          </a:prstGeom>
          <a:solidFill>
            <a:srgbClr val="FFFFFF"/>
          </a:solidFill>
          <a:ln>
            <a:solidFill>
              <a:srgbClr val="000000"/>
            </a:solidFill>
            <a:miter lim="800000"/>
            <a:headEnd/>
            <a:tailEnd/>
          </a:ln>
        </p:spPr>
        <p:txBody>
          <a:bodyPr/>
          <a:lstStyle/>
          <a:p>
            <a:endParaRPr lang="bg-BG"/>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8CDD5C1-DABC-4059-9187-5D8282D80E10}" type="slidenum">
              <a:rPr lang="en-US"/>
              <a:pPr/>
              <a:t>4</a:t>
            </a:fld>
            <a:endParaRPr lang="en-US"/>
          </a:p>
        </p:txBody>
      </p:sp>
      <p:sp>
        <p:nvSpPr>
          <p:cNvPr id="14338" name="Rectangle 2"/>
          <p:cNvSpPr>
            <a:spLocks noChangeArrowheads="1"/>
          </p:cNvSpPr>
          <p:nvPr>
            <p:ph type="sldImg"/>
          </p:nvPr>
        </p:nvSpPr>
        <p:spPr bwMode="auto">
          <a:xfrm>
            <a:off x="1289050" y="793750"/>
            <a:ext cx="4279900" cy="3209925"/>
          </a:xfrm>
          <a:prstGeom prst="rect">
            <a:avLst/>
          </a:prstGeom>
          <a:solidFill>
            <a:srgbClr val="FFFFFF"/>
          </a:solidFill>
          <a:ln>
            <a:solidFill>
              <a:srgbClr val="000000"/>
            </a:solidFill>
            <a:miter lim="800000"/>
            <a:headEnd/>
            <a:tailEnd/>
          </a:ln>
        </p:spPr>
      </p:sp>
      <p:sp>
        <p:nvSpPr>
          <p:cNvPr id="14339" name="Rectangle 3"/>
          <p:cNvSpPr>
            <a:spLocks noChangeArrowheads="1"/>
          </p:cNvSpPr>
          <p:nvPr>
            <p:ph type="body" idx="1"/>
          </p:nvPr>
        </p:nvSpPr>
        <p:spPr bwMode="auto">
          <a:xfrm>
            <a:off x="914400" y="4346575"/>
            <a:ext cx="5029200" cy="3852863"/>
          </a:xfrm>
          <a:prstGeom prst="rect">
            <a:avLst/>
          </a:prstGeom>
          <a:solidFill>
            <a:srgbClr val="FFFFFF"/>
          </a:solidFill>
          <a:ln>
            <a:solidFill>
              <a:srgbClr val="000000"/>
            </a:solidFill>
            <a:miter lim="800000"/>
            <a:headEnd/>
            <a:tailEnd/>
          </a:ln>
        </p:spPr>
        <p:txBody>
          <a:bodyPr/>
          <a:lstStyle/>
          <a:p>
            <a:endParaRPr lang="bg-BG"/>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6EC7475-91AD-4B7C-A84B-B61BE55848FC}" type="slidenum">
              <a:rPr lang="en-US"/>
              <a:pPr/>
              <a:t>32</a:t>
            </a:fld>
            <a:endParaRPr lang="en-US"/>
          </a:p>
        </p:txBody>
      </p:sp>
      <p:sp>
        <p:nvSpPr>
          <p:cNvPr id="69634" name="Rectangle 2"/>
          <p:cNvSpPr>
            <a:spLocks noChangeArrowheads="1"/>
          </p:cNvSpPr>
          <p:nvPr>
            <p:ph type="sldImg"/>
          </p:nvPr>
        </p:nvSpPr>
        <p:spPr bwMode="auto">
          <a:xfrm>
            <a:off x="1289050" y="793750"/>
            <a:ext cx="4279900" cy="3209925"/>
          </a:xfrm>
          <a:prstGeom prst="rect">
            <a:avLst/>
          </a:prstGeom>
          <a:solidFill>
            <a:srgbClr val="FFFFFF"/>
          </a:solidFill>
          <a:ln>
            <a:solidFill>
              <a:srgbClr val="000000"/>
            </a:solidFill>
            <a:miter lim="800000"/>
            <a:headEnd/>
            <a:tailEnd/>
          </a:ln>
        </p:spPr>
      </p:sp>
      <p:sp>
        <p:nvSpPr>
          <p:cNvPr id="69635" name="Rectangle 3"/>
          <p:cNvSpPr>
            <a:spLocks noChangeArrowheads="1"/>
          </p:cNvSpPr>
          <p:nvPr>
            <p:ph type="body" idx="1"/>
          </p:nvPr>
        </p:nvSpPr>
        <p:spPr bwMode="auto">
          <a:xfrm>
            <a:off x="914400" y="4346575"/>
            <a:ext cx="5029200" cy="3852863"/>
          </a:xfrm>
          <a:prstGeom prst="rect">
            <a:avLst/>
          </a:prstGeom>
          <a:solidFill>
            <a:srgbClr val="FFFFFF"/>
          </a:solidFill>
          <a:ln>
            <a:solidFill>
              <a:srgbClr val="000000"/>
            </a:solidFill>
            <a:miter lim="800000"/>
            <a:headEnd/>
            <a:tailEnd/>
          </a:ln>
        </p:spPr>
        <p:txBody>
          <a:bodyPr/>
          <a:lstStyle/>
          <a:p>
            <a:endParaRPr lang="bg-BG"/>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239F823-857D-40A9-AF55-55EBE8AD6B10}" type="slidenum">
              <a:rPr lang="en-US"/>
              <a:pPr/>
              <a:t>33</a:t>
            </a:fld>
            <a:endParaRPr lang="en-US"/>
          </a:p>
        </p:txBody>
      </p:sp>
      <p:sp>
        <p:nvSpPr>
          <p:cNvPr id="71682" name="Rectangle 2"/>
          <p:cNvSpPr>
            <a:spLocks noChangeArrowheads="1"/>
          </p:cNvSpPr>
          <p:nvPr>
            <p:ph type="sldImg"/>
          </p:nvPr>
        </p:nvSpPr>
        <p:spPr bwMode="auto">
          <a:xfrm>
            <a:off x="1289050" y="793750"/>
            <a:ext cx="4279900" cy="3209925"/>
          </a:xfrm>
          <a:prstGeom prst="rect">
            <a:avLst/>
          </a:prstGeom>
          <a:solidFill>
            <a:srgbClr val="FFFFFF"/>
          </a:solidFill>
          <a:ln>
            <a:solidFill>
              <a:srgbClr val="000000"/>
            </a:solidFill>
            <a:miter lim="800000"/>
            <a:headEnd/>
            <a:tailEnd/>
          </a:ln>
        </p:spPr>
      </p:sp>
      <p:sp>
        <p:nvSpPr>
          <p:cNvPr id="71683" name="Rectangle 3"/>
          <p:cNvSpPr>
            <a:spLocks noChangeArrowheads="1"/>
          </p:cNvSpPr>
          <p:nvPr>
            <p:ph type="body" idx="1"/>
          </p:nvPr>
        </p:nvSpPr>
        <p:spPr bwMode="auto">
          <a:xfrm>
            <a:off x="914400" y="4346575"/>
            <a:ext cx="5029200" cy="3852863"/>
          </a:xfrm>
          <a:prstGeom prst="rect">
            <a:avLst/>
          </a:prstGeom>
          <a:solidFill>
            <a:srgbClr val="FFFFFF"/>
          </a:solidFill>
          <a:ln>
            <a:solidFill>
              <a:srgbClr val="000000"/>
            </a:solidFill>
            <a:miter lim="800000"/>
            <a:headEnd/>
            <a:tailEnd/>
          </a:ln>
        </p:spPr>
        <p:txBody>
          <a:bodyPr/>
          <a:lstStyle/>
          <a:p>
            <a:endParaRPr lang="bg-BG"/>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DD3783F-B453-4556-AC82-6157674E554C}" type="slidenum">
              <a:rPr lang="en-US"/>
              <a:pPr/>
              <a:t>34</a:t>
            </a:fld>
            <a:endParaRPr lang="en-US"/>
          </a:p>
        </p:txBody>
      </p:sp>
      <p:sp>
        <p:nvSpPr>
          <p:cNvPr id="73730" name="Rectangle 2"/>
          <p:cNvSpPr>
            <a:spLocks noChangeArrowheads="1"/>
          </p:cNvSpPr>
          <p:nvPr>
            <p:ph type="sldImg"/>
          </p:nvPr>
        </p:nvSpPr>
        <p:spPr bwMode="auto">
          <a:xfrm>
            <a:off x="1289050" y="793750"/>
            <a:ext cx="4279900" cy="3209925"/>
          </a:xfrm>
          <a:prstGeom prst="rect">
            <a:avLst/>
          </a:prstGeom>
          <a:solidFill>
            <a:srgbClr val="FFFFFF"/>
          </a:solidFill>
          <a:ln>
            <a:solidFill>
              <a:srgbClr val="000000"/>
            </a:solidFill>
            <a:miter lim="800000"/>
            <a:headEnd/>
            <a:tailEnd/>
          </a:ln>
        </p:spPr>
      </p:sp>
      <p:sp>
        <p:nvSpPr>
          <p:cNvPr id="73731" name="Rectangle 3"/>
          <p:cNvSpPr>
            <a:spLocks noChangeArrowheads="1"/>
          </p:cNvSpPr>
          <p:nvPr>
            <p:ph type="body" idx="1"/>
          </p:nvPr>
        </p:nvSpPr>
        <p:spPr bwMode="auto">
          <a:xfrm>
            <a:off x="914400" y="4346575"/>
            <a:ext cx="5029200" cy="3852863"/>
          </a:xfrm>
          <a:prstGeom prst="rect">
            <a:avLst/>
          </a:prstGeom>
          <a:solidFill>
            <a:srgbClr val="FFFFFF"/>
          </a:solidFill>
          <a:ln>
            <a:solidFill>
              <a:srgbClr val="000000"/>
            </a:solidFill>
            <a:miter lim="800000"/>
            <a:headEnd/>
            <a:tailEnd/>
          </a:ln>
        </p:spPr>
        <p:txBody>
          <a:bodyPr/>
          <a:lstStyle/>
          <a:p>
            <a:endParaRPr lang="bg-BG"/>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6508252-20D5-476E-BE46-134BF1309F68}" type="slidenum">
              <a:rPr lang="en-US"/>
              <a:pPr/>
              <a:t>35</a:t>
            </a:fld>
            <a:endParaRPr lang="en-US"/>
          </a:p>
        </p:txBody>
      </p:sp>
      <p:sp>
        <p:nvSpPr>
          <p:cNvPr id="75778" name="Rectangle 2"/>
          <p:cNvSpPr>
            <a:spLocks noChangeArrowheads="1"/>
          </p:cNvSpPr>
          <p:nvPr>
            <p:ph type="sldImg"/>
          </p:nvPr>
        </p:nvSpPr>
        <p:spPr bwMode="auto">
          <a:xfrm>
            <a:off x="1289050" y="793750"/>
            <a:ext cx="4279900" cy="3209925"/>
          </a:xfrm>
          <a:prstGeom prst="rect">
            <a:avLst/>
          </a:prstGeom>
          <a:solidFill>
            <a:srgbClr val="FFFFFF"/>
          </a:solidFill>
          <a:ln>
            <a:solidFill>
              <a:srgbClr val="000000"/>
            </a:solidFill>
            <a:miter lim="800000"/>
            <a:headEnd/>
            <a:tailEnd/>
          </a:ln>
        </p:spPr>
      </p:sp>
      <p:sp>
        <p:nvSpPr>
          <p:cNvPr id="75779" name="Rectangle 3"/>
          <p:cNvSpPr>
            <a:spLocks noChangeArrowheads="1"/>
          </p:cNvSpPr>
          <p:nvPr>
            <p:ph type="body" idx="1"/>
          </p:nvPr>
        </p:nvSpPr>
        <p:spPr bwMode="auto">
          <a:xfrm>
            <a:off x="914400" y="4346575"/>
            <a:ext cx="5029200" cy="3852863"/>
          </a:xfrm>
          <a:prstGeom prst="rect">
            <a:avLst/>
          </a:prstGeom>
          <a:solidFill>
            <a:srgbClr val="FFFFFF"/>
          </a:solidFill>
          <a:ln>
            <a:solidFill>
              <a:srgbClr val="000000"/>
            </a:solidFill>
            <a:miter lim="800000"/>
            <a:headEnd/>
            <a:tailEnd/>
          </a:ln>
        </p:spPr>
        <p:txBody>
          <a:bodyPr/>
          <a:lstStyle/>
          <a:p>
            <a:endParaRPr lang="bg-BG"/>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2B7E5BA-F47A-4E67-ABD9-FF13A2F12995}" type="slidenum">
              <a:rPr lang="en-US"/>
              <a:pPr/>
              <a:t>36</a:t>
            </a:fld>
            <a:endParaRPr lang="en-US"/>
          </a:p>
        </p:txBody>
      </p:sp>
      <p:sp>
        <p:nvSpPr>
          <p:cNvPr id="77826" name="Rectangle 2"/>
          <p:cNvSpPr>
            <a:spLocks noChangeArrowheads="1"/>
          </p:cNvSpPr>
          <p:nvPr>
            <p:ph type="sldImg"/>
          </p:nvPr>
        </p:nvSpPr>
        <p:spPr bwMode="auto">
          <a:xfrm>
            <a:off x="1289050" y="793750"/>
            <a:ext cx="4279900" cy="3209925"/>
          </a:xfrm>
          <a:prstGeom prst="rect">
            <a:avLst/>
          </a:prstGeom>
          <a:solidFill>
            <a:srgbClr val="FFFFFF"/>
          </a:solidFill>
          <a:ln>
            <a:solidFill>
              <a:srgbClr val="000000"/>
            </a:solidFill>
            <a:miter lim="800000"/>
            <a:headEnd/>
            <a:tailEnd/>
          </a:ln>
        </p:spPr>
      </p:sp>
      <p:sp>
        <p:nvSpPr>
          <p:cNvPr id="77827" name="Rectangle 3"/>
          <p:cNvSpPr>
            <a:spLocks noChangeArrowheads="1"/>
          </p:cNvSpPr>
          <p:nvPr>
            <p:ph type="body" idx="1"/>
          </p:nvPr>
        </p:nvSpPr>
        <p:spPr bwMode="auto">
          <a:xfrm>
            <a:off x="914400" y="4346575"/>
            <a:ext cx="5029200" cy="3852863"/>
          </a:xfrm>
          <a:prstGeom prst="rect">
            <a:avLst/>
          </a:prstGeom>
          <a:solidFill>
            <a:srgbClr val="FFFFFF"/>
          </a:solidFill>
          <a:ln>
            <a:solidFill>
              <a:srgbClr val="000000"/>
            </a:solidFill>
            <a:miter lim="800000"/>
            <a:headEnd/>
            <a:tailEnd/>
          </a:ln>
        </p:spPr>
        <p:txBody>
          <a:bodyPr/>
          <a:lstStyle/>
          <a:p>
            <a:endParaRPr lang="bg-BG"/>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0A58676-643C-40D4-BB75-D8D5D244665E}" type="slidenum">
              <a:rPr lang="en-US"/>
              <a:pPr/>
              <a:t>37</a:t>
            </a:fld>
            <a:endParaRPr lang="en-US"/>
          </a:p>
        </p:txBody>
      </p:sp>
      <p:sp>
        <p:nvSpPr>
          <p:cNvPr id="79874" name="Rectangle 2"/>
          <p:cNvSpPr>
            <a:spLocks noChangeArrowheads="1"/>
          </p:cNvSpPr>
          <p:nvPr>
            <p:ph type="sldImg"/>
          </p:nvPr>
        </p:nvSpPr>
        <p:spPr bwMode="auto">
          <a:xfrm>
            <a:off x="1289050" y="793750"/>
            <a:ext cx="4279900" cy="3209925"/>
          </a:xfrm>
          <a:prstGeom prst="rect">
            <a:avLst/>
          </a:prstGeom>
          <a:solidFill>
            <a:srgbClr val="FFFFFF"/>
          </a:solidFill>
          <a:ln>
            <a:solidFill>
              <a:srgbClr val="000000"/>
            </a:solidFill>
            <a:miter lim="800000"/>
            <a:headEnd/>
            <a:tailEnd/>
          </a:ln>
        </p:spPr>
      </p:sp>
      <p:sp>
        <p:nvSpPr>
          <p:cNvPr id="79875" name="Rectangle 3"/>
          <p:cNvSpPr>
            <a:spLocks noChangeArrowheads="1"/>
          </p:cNvSpPr>
          <p:nvPr>
            <p:ph type="body" idx="1"/>
          </p:nvPr>
        </p:nvSpPr>
        <p:spPr bwMode="auto">
          <a:xfrm>
            <a:off x="914400" y="4346575"/>
            <a:ext cx="5029200" cy="3852863"/>
          </a:xfrm>
          <a:prstGeom prst="rect">
            <a:avLst/>
          </a:prstGeom>
          <a:solidFill>
            <a:srgbClr val="FFFFFF"/>
          </a:solidFill>
          <a:ln>
            <a:solidFill>
              <a:srgbClr val="000000"/>
            </a:solidFill>
            <a:miter lim="800000"/>
            <a:headEnd/>
            <a:tailEnd/>
          </a:ln>
        </p:spPr>
        <p:txBody>
          <a:bodyPr/>
          <a:lstStyle/>
          <a:p>
            <a:endParaRPr lang="bg-BG"/>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DAD0022-F2F2-4EE5-84E0-F40C2DCCDD52}" type="slidenum">
              <a:rPr lang="en-US"/>
              <a:pPr/>
              <a:t>38</a:t>
            </a:fld>
            <a:endParaRPr lang="en-US"/>
          </a:p>
        </p:txBody>
      </p:sp>
      <p:sp>
        <p:nvSpPr>
          <p:cNvPr id="83970" name="Rectangle 2"/>
          <p:cNvSpPr>
            <a:spLocks noChangeArrowheads="1"/>
          </p:cNvSpPr>
          <p:nvPr>
            <p:ph type="sldImg"/>
          </p:nvPr>
        </p:nvSpPr>
        <p:spPr bwMode="auto">
          <a:xfrm>
            <a:off x="1289050" y="793750"/>
            <a:ext cx="4279900" cy="3209925"/>
          </a:xfrm>
          <a:prstGeom prst="rect">
            <a:avLst/>
          </a:prstGeom>
          <a:solidFill>
            <a:srgbClr val="FFFFFF"/>
          </a:solidFill>
          <a:ln>
            <a:solidFill>
              <a:srgbClr val="000000"/>
            </a:solidFill>
            <a:miter lim="800000"/>
            <a:headEnd/>
            <a:tailEnd/>
          </a:ln>
        </p:spPr>
      </p:sp>
      <p:sp>
        <p:nvSpPr>
          <p:cNvPr id="83971" name="Rectangle 3"/>
          <p:cNvSpPr>
            <a:spLocks noChangeArrowheads="1"/>
          </p:cNvSpPr>
          <p:nvPr>
            <p:ph type="body" idx="1"/>
          </p:nvPr>
        </p:nvSpPr>
        <p:spPr bwMode="auto">
          <a:xfrm>
            <a:off x="914400" y="4346575"/>
            <a:ext cx="5029200" cy="3852863"/>
          </a:xfrm>
          <a:prstGeom prst="rect">
            <a:avLst/>
          </a:prstGeom>
          <a:solidFill>
            <a:srgbClr val="FFFFFF"/>
          </a:solidFill>
          <a:ln>
            <a:solidFill>
              <a:srgbClr val="000000"/>
            </a:solidFill>
            <a:miter lim="800000"/>
            <a:headEnd/>
            <a:tailEnd/>
          </a:ln>
        </p:spPr>
        <p:txBody>
          <a:bodyPr/>
          <a:lstStyle/>
          <a:p>
            <a:endParaRPr lang="bg-BG"/>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0951BDB-856D-4E39-BE12-492B42B311EA}" type="slidenum">
              <a:rPr lang="en-US"/>
              <a:pPr/>
              <a:t>39</a:t>
            </a:fld>
            <a:endParaRPr lang="en-US"/>
          </a:p>
        </p:txBody>
      </p:sp>
      <p:sp>
        <p:nvSpPr>
          <p:cNvPr id="86018" name="Rectangle 2"/>
          <p:cNvSpPr>
            <a:spLocks noChangeArrowheads="1"/>
          </p:cNvSpPr>
          <p:nvPr>
            <p:ph type="sldImg"/>
          </p:nvPr>
        </p:nvSpPr>
        <p:spPr bwMode="auto">
          <a:xfrm>
            <a:off x="1289050" y="793750"/>
            <a:ext cx="4279900" cy="3209925"/>
          </a:xfrm>
          <a:prstGeom prst="rect">
            <a:avLst/>
          </a:prstGeom>
          <a:solidFill>
            <a:srgbClr val="FFFFFF"/>
          </a:solidFill>
          <a:ln>
            <a:solidFill>
              <a:srgbClr val="000000"/>
            </a:solidFill>
            <a:miter lim="800000"/>
            <a:headEnd/>
            <a:tailEnd/>
          </a:ln>
        </p:spPr>
      </p:sp>
      <p:sp>
        <p:nvSpPr>
          <p:cNvPr id="86019" name="Rectangle 3"/>
          <p:cNvSpPr>
            <a:spLocks noChangeArrowheads="1"/>
          </p:cNvSpPr>
          <p:nvPr>
            <p:ph type="body" idx="1"/>
          </p:nvPr>
        </p:nvSpPr>
        <p:spPr bwMode="auto">
          <a:xfrm>
            <a:off x="914400" y="4346575"/>
            <a:ext cx="5029200" cy="3852863"/>
          </a:xfrm>
          <a:prstGeom prst="rect">
            <a:avLst/>
          </a:prstGeom>
          <a:solidFill>
            <a:srgbClr val="FFFFFF"/>
          </a:solidFill>
          <a:ln>
            <a:solidFill>
              <a:srgbClr val="000000"/>
            </a:solidFill>
            <a:miter lim="800000"/>
            <a:headEnd/>
            <a:tailEnd/>
          </a:ln>
        </p:spPr>
        <p:txBody>
          <a:bodyPr/>
          <a:lstStyle/>
          <a:p>
            <a:endParaRPr lang="bg-BG"/>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9773172-76F2-4B33-B9CC-F0E08564E7DF}" type="slidenum">
              <a:rPr lang="en-US"/>
              <a:pPr/>
              <a:t>40</a:t>
            </a:fld>
            <a:endParaRPr lang="en-US"/>
          </a:p>
        </p:txBody>
      </p:sp>
      <p:sp>
        <p:nvSpPr>
          <p:cNvPr id="88066" name="Rectangle 2"/>
          <p:cNvSpPr>
            <a:spLocks noChangeArrowheads="1"/>
          </p:cNvSpPr>
          <p:nvPr>
            <p:ph type="sldImg"/>
          </p:nvPr>
        </p:nvSpPr>
        <p:spPr bwMode="auto">
          <a:xfrm>
            <a:off x="1289050" y="793750"/>
            <a:ext cx="4279900" cy="3209925"/>
          </a:xfrm>
          <a:prstGeom prst="rect">
            <a:avLst/>
          </a:prstGeom>
          <a:solidFill>
            <a:srgbClr val="FFFFFF"/>
          </a:solidFill>
          <a:ln>
            <a:solidFill>
              <a:srgbClr val="000000"/>
            </a:solidFill>
            <a:miter lim="800000"/>
            <a:headEnd/>
            <a:tailEnd/>
          </a:ln>
        </p:spPr>
      </p:sp>
      <p:sp>
        <p:nvSpPr>
          <p:cNvPr id="88067" name="Rectangle 3"/>
          <p:cNvSpPr>
            <a:spLocks noChangeArrowheads="1"/>
          </p:cNvSpPr>
          <p:nvPr>
            <p:ph type="body" idx="1"/>
          </p:nvPr>
        </p:nvSpPr>
        <p:spPr bwMode="auto">
          <a:xfrm>
            <a:off x="914400" y="4346575"/>
            <a:ext cx="5029200" cy="3852863"/>
          </a:xfrm>
          <a:prstGeom prst="rect">
            <a:avLst/>
          </a:prstGeom>
          <a:solidFill>
            <a:srgbClr val="FFFFFF"/>
          </a:solidFill>
          <a:ln>
            <a:solidFill>
              <a:srgbClr val="000000"/>
            </a:solidFill>
            <a:miter lim="800000"/>
            <a:headEnd/>
            <a:tailEnd/>
          </a:ln>
        </p:spPr>
        <p:txBody>
          <a:bodyPr/>
          <a:lstStyle/>
          <a:p>
            <a:endParaRPr lang="bg-BG"/>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C5D443E-D033-45D7-A238-BA71563D74BE}" type="slidenum">
              <a:rPr lang="en-US"/>
              <a:pPr/>
              <a:t>41</a:t>
            </a:fld>
            <a:endParaRPr lang="en-US"/>
          </a:p>
        </p:txBody>
      </p:sp>
      <p:sp>
        <p:nvSpPr>
          <p:cNvPr id="90114" name="Rectangle 2"/>
          <p:cNvSpPr>
            <a:spLocks noChangeArrowheads="1"/>
          </p:cNvSpPr>
          <p:nvPr>
            <p:ph type="sldImg"/>
          </p:nvPr>
        </p:nvSpPr>
        <p:spPr bwMode="auto">
          <a:xfrm>
            <a:off x="1289050" y="793750"/>
            <a:ext cx="4279900" cy="3209925"/>
          </a:xfrm>
          <a:prstGeom prst="rect">
            <a:avLst/>
          </a:prstGeom>
          <a:solidFill>
            <a:srgbClr val="FFFFFF"/>
          </a:solidFill>
          <a:ln>
            <a:solidFill>
              <a:srgbClr val="000000"/>
            </a:solidFill>
            <a:miter lim="800000"/>
            <a:headEnd/>
            <a:tailEnd/>
          </a:ln>
        </p:spPr>
      </p:sp>
      <p:sp>
        <p:nvSpPr>
          <p:cNvPr id="90115" name="Rectangle 3"/>
          <p:cNvSpPr>
            <a:spLocks noChangeArrowheads="1"/>
          </p:cNvSpPr>
          <p:nvPr>
            <p:ph type="body" idx="1"/>
          </p:nvPr>
        </p:nvSpPr>
        <p:spPr bwMode="auto">
          <a:xfrm>
            <a:off x="914400" y="4346575"/>
            <a:ext cx="5029200" cy="3852863"/>
          </a:xfrm>
          <a:prstGeom prst="rect">
            <a:avLst/>
          </a:prstGeom>
          <a:solidFill>
            <a:srgbClr val="FFFFFF"/>
          </a:solidFill>
          <a:ln>
            <a:solidFill>
              <a:srgbClr val="000000"/>
            </a:solidFill>
            <a:miter lim="800000"/>
            <a:headEnd/>
            <a:tailEnd/>
          </a:ln>
        </p:spPr>
        <p:txBody>
          <a:bodyPr/>
          <a:lstStyle/>
          <a:p>
            <a:endParaRPr lang="bg-BG"/>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E89A1CA-1C3F-4515-A02A-28B4BFA2998F}" type="slidenum">
              <a:rPr lang="en-US"/>
              <a:pPr/>
              <a:t>5</a:t>
            </a:fld>
            <a:endParaRPr lang="en-US"/>
          </a:p>
        </p:txBody>
      </p:sp>
      <p:sp>
        <p:nvSpPr>
          <p:cNvPr id="16386" name="Rectangle 2"/>
          <p:cNvSpPr>
            <a:spLocks noChangeArrowheads="1"/>
          </p:cNvSpPr>
          <p:nvPr>
            <p:ph type="sldImg"/>
          </p:nvPr>
        </p:nvSpPr>
        <p:spPr bwMode="auto">
          <a:xfrm>
            <a:off x="1289050" y="793750"/>
            <a:ext cx="4279900" cy="3209925"/>
          </a:xfrm>
          <a:prstGeom prst="rect">
            <a:avLst/>
          </a:prstGeom>
          <a:solidFill>
            <a:srgbClr val="FFFFFF"/>
          </a:solidFill>
          <a:ln>
            <a:solidFill>
              <a:srgbClr val="000000"/>
            </a:solidFill>
            <a:miter lim="800000"/>
            <a:headEnd/>
            <a:tailEnd/>
          </a:ln>
        </p:spPr>
      </p:sp>
      <p:sp>
        <p:nvSpPr>
          <p:cNvPr id="16387" name="Rectangle 3"/>
          <p:cNvSpPr>
            <a:spLocks noChangeArrowheads="1"/>
          </p:cNvSpPr>
          <p:nvPr>
            <p:ph type="body" idx="1"/>
          </p:nvPr>
        </p:nvSpPr>
        <p:spPr bwMode="auto">
          <a:xfrm>
            <a:off x="914400" y="4346575"/>
            <a:ext cx="5029200" cy="3852863"/>
          </a:xfrm>
          <a:prstGeom prst="rect">
            <a:avLst/>
          </a:prstGeom>
          <a:solidFill>
            <a:srgbClr val="FFFFFF"/>
          </a:solidFill>
          <a:ln>
            <a:solidFill>
              <a:srgbClr val="000000"/>
            </a:solidFill>
            <a:miter lim="800000"/>
            <a:headEnd/>
            <a:tailEnd/>
          </a:ln>
        </p:spPr>
        <p:txBody>
          <a:bodyPr/>
          <a:lstStyle/>
          <a:p>
            <a:endParaRPr lang="bg-BG"/>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97B8595-4207-440B-A4B2-F76FBCEC345A}" type="slidenum">
              <a:rPr lang="en-US"/>
              <a:pPr/>
              <a:t>42</a:t>
            </a:fld>
            <a:endParaRPr lang="en-US"/>
          </a:p>
        </p:txBody>
      </p:sp>
      <p:sp>
        <p:nvSpPr>
          <p:cNvPr id="94210" name="Rectangle 2"/>
          <p:cNvSpPr>
            <a:spLocks noChangeArrowheads="1"/>
          </p:cNvSpPr>
          <p:nvPr>
            <p:ph type="sldImg"/>
          </p:nvPr>
        </p:nvSpPr>
        <p:spPr bwMode="auto">
          <a:xfrm>
            <a:off x="1289050" y="793750"/>
            <a:ext cx="4279900" cy="3209925"/>
          </a:xfrm>
          <a:prstGeom prst="rect">
            <a:avLst/>
          </a:prstGeom>
          <a:solidFill>
            <a:srgbClr val="FFFFFF"/>
          </a:solidFill>
          <a:ln>
            <a:solidFill>
              <a:srgbClr val="000000"/>
            </a:solidFill>
            <a:miter lim="800000"/>
            <a:headEnd/>
            <a:tailEnd/>
          </a:ln>
        </p:spPr>
      </p:sp>
      <p:sp>
        <p:nvSpPr>
          <p:cNvPr id="94211" name="Rectangle 3"/>
          <p:cNvSpPr>
            <a:spLocks noChangeArrowheads="1"/>
          </p:cNvSpPr>
          <p:nvPr>
            <p:ph type="body" idx="1"/>
          </p:nvPr>
        </p:nvSpPr>
        <p:spPr bwMode="auto">
          <a:xfrm>
            <a:off x="914400" y="4346575"/>
            <a:ext cx="5029200" cy="3852863"/>
          </a:xfrm>
          <a:prstGeom prst="rect">
            <a:avLst/>
          </a:prstGeom>
          <a:solidFill>
            <a:srgbClr val="FFFFFF"/>
          </a:solidFill>
          <a:ln>
            <a:solidFill>
              <a:srgbClr val="000000"/>
            </a:solidFill>
            <a:miter lim="800000"/>
            <a:headEnd/>
            <a:tailEnd/>
          </a:ln>
        </p:spPr>
        <p:txBody>
          <a:bodyPr/>
          <a:lstStyle/>
          <a:p>
            <a:endParaRPr lang="bg-BG"/>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38ED03B-EB14-493C-B14A-69D1783B946F}" type="slidenum">
              <a:rPr lang="en-US"/>
              <a:pPr/>
              <a:t>43</a:t>
            </a:fld>
            <a:endParaRPr lang="en-US"/>
          </a:p>
        </p:txBody>
      </p:sp>
      <p:sp>
        <p:nvSpPr>
          <p:cNvPr id="98306" name="Rectangle 2"/>
          <p:cNvSpPr>
            <a:spLocks noChangeArrowheads="1"/>
          </p:cNvSpPr>
          <p:nvPr>
            <p:ph type="sldImg"/>
          </p:nvPr>
        </p:nvSpPr>
        <p:spPr bwMode="auto">
          <a:xfrm>
            <a:off x="1289050" y="793750"/>
            <a:ext cx="4279900" cy="3209925"/>
          </a:xfrm>
          <a:prstGeom prst="rect">
            <a:avLst/>
          </a:prstGeom>
          <a:solidFill>
            <a:srgbClr val="FFFFFF"/>
          </a:solidFill>
          <a:ln>
            <a:solidFill>
              <a:srgbClr val="000000"/>
            </a:solidFill>
            <a:miter lim="800000"/>
            <a:headEnd/>
            <a:tailEnd/>
          </a:ln>
        </p:spPr>
      </p:sp>
      <p:sp>
        <p:nvSpPr>
          <p:cNvPr id="98307" name="Rectangle 3"/>
          <p:cNvSpPr>
            <a:spLocks noChangeArrowheads="1"/>
          </p:cNvSpPr>
          <p:nvPr>
            <p:ph type="body" idx="1"/>
          </p:nvPr>
        </p:nvSpPr>
        <p:spPr bwMode="auto">
          <a:xfrm>
            <a:off x="914400" y="4346575"/>
            <a:ext cx="5029200" cy="3852863"/>
          </a:xfrm>
          <a:prstGeom prst="rect">
            <a:avLst/>
          </a:prstGeom>
          <a:solidFill>
            <a:srgbClr val="FFFFFF"/>
          </a:solidFill>
          <a:ln>
            <a:solidFill>
              <a:srgbClr val="000000"/>
            </a:solidFill>
            <a:miter lim="800000"/>
            <a:headEnd/>
            <a:tailEnd/>
          </a:ln>
        </p:spPr>
        <p:txBody>
          <a:bodyPr/>
          <a:lstStyle/>
          <a:p>
            <a:endParaRPr lang="bg-BG"/>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9BF11F6-1A41-4BB2-9009-C642FC680447}" type="slidenum">
              <a:rPr lang="en-US"/>
              <a:pPr/>
              <a:t>44</a:t>
            </a:fld>
            <a:endParaRPr lang="en-US"/>
          </a:p>
        </p:txBody>
      </p:sp>
      <p:sp>
        <p:nvSpPr>
          <p:cNvPr id="100354" name="Rectangle 2"/>
          <p:cNvSpPr>
            <a:spLocks noChangeArrowheads="1"/>
          </p:cNvSpPr>
          <p:nvPr>
            <p:ph type="sldImg"/>
          </p:nvPr>
        </p:nvSpPr>
        <p:spPr bwMode="auto">
          <a:xfrm>
            <a:off x="1289050" y="793750"/>
            <a:ext cx="4279900" cy="3209925"/>
          </a:xfrm>
          <a:prstGeom prst="rect">
            <a:avLst/>
          </a:prstGeom>
          <a:solidFill>
            <a:srgbClr val="FFFFFF"/>
          </a:solidFill>
          <a:ln>
            <a:solidFill>
              <a:srgbClr val="000000"/>
            </a:solidFill>
            <a:miter lim="800000"/>
            <a:headEnd/>
            <a:tailEnd/>
          </a:ln>
        </p:spPr>
      </p:sp>
      <p:sp>
        <p:nvSpPr>
          <p:cNvPr id="100355" name="Rectangle 3"/>
          <p:cNvSpPr>
            <a:spLocks noChangeArrowheads="1"/>
          </p:cNvSpPr>
          <p:nvPr>
            <p:ph type="body" idx="1"/>
          </p:nvPr>
        </p:nvSpPr>
        <p:spPr bwMode="auto">
          <a:xfrm>
            <a:off x="914400" y="4346575"/>
            <a:ext cx="5029200" cy="3852863"/>
          </a:xfrm>
          <a:prstGeom prst="rect">
            <a:avLst/>
          </a:prstGeom>
          <a:solidFill>
            <a:srgbClr val="FFFFFF"/>
          </a:solidFill>
          <a:ln>
            <a:solidFill>
              <a:srgbClr val="000000"/>
            </a:solidFill>
            <a:miter lim="800000"/>
            <a:headEnd/>
            <a:tailEnd/>
          </a:ln>
        </p:spPr>
        <p:txBody>
          <a:bodyPr/>
          <a:lstStyle/>
          <a:p>
            <a:endParaRPr lang="bg-BG"/>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121B3B0-5F40-4072-B242-7E694CB41501}" type="slidenum">
              <a:rPr lang="en-US"/>
              <a:pPr/>
              <a:t>45</a:t>
            </a:fld>
            <a:endParaRPr lang="en-US"/>
          </a:p>
        </p:txBody>
      </p:sp>
      <p:sp>
        <p:nvSpPr>
          <p:cNvPr id="106498" name="Rectangle 2"/>
          <p:cNvSpPr>
            <a:spLocks noChangeArrowheads="1"/>
          </p:cNvSpPr>
          <p:nvPr>
            <p:ph type="sldImg"/>
          </p:nvPr>
        </p:nvSpPr>
        <p:spPr bwMode="auto">
          <a:xfrm>
            <a:off x="1289050" y="793750"/>
            <a:ext cx="4279900" cy="3209925"/>
          </a:xfrm>
          <a:prstGeom prst="rect">
            <a:avLst/>
          </a:prstGeom>
          <a:solidFill>
            <a:srgbClr val="FFFFFF"/>
          </a:solidFill>
          <a:ln>
            <a:solidFill>
              <a:srgbClr val="000000"/>
            </a:solidFill>
            <a:miter lim="800000"/>
            <a:headEnd/>
            <a:tailEnd/>
          </a:ln>
        </p:spPr>
      </p:sp>
      <p:sp>
        <p:nvSpPr>
          <p:cNvPr id="106499" name="Rectangle 3"/>
          <p:cNvSpPr>
            <a:spLocks noChangeArrowheads="1"/>
          </p:cNvSpPr>
          <p:nvPr>
            <p:ph type="body" idx="1"/>
          </p:nvPr>
        </p:nvSpPr>
        <p:spPr bwMode="auto">
          <a:xfrm>
            <a:off x="914400" y="4346575"/>
            <a:ext cx="5029200" cy="3852863"/>
          </a:xfrm>
          <a:prstGeom prst="rect">
            <a:avLst/>
          </a:prstGeom>
          <a:solidFill>
            <a:srgbClr val="FFFFFF"/>
          </a:solidFill>
          <a:ln>
            <a:solidFill>
              <a:srgbClr val="000000"/>
            </a:solidFill>
            <a:miter lim="800000"/>
            <a:headEnd/>
            <a:tailEnd/>
          </a:ln>
        </p:spPr>
        <p:txBody>
          <a:bodyPr/>
          <a:lstStyle/>
          <a:p>
            <a:endParaRPr lang="bg-BG"/>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631AE7C-90E3-4087-91CC-2F31F9A9E566}" type="slidenum">
              <a:rPr lang="en-US"/>
              <a:pPr/>
              <a:t>46</a:t>
            </a:fld>
            <a:endParaRPr lang="en-US"/>
          </a:p>
        </p:txBody>
      </p:sp>
      <p:sp>
        <p:nvSpPr>
          <p:cNvPr id="108546" name="Rectangle 2"/>
          <p:cNvSpPr>
            <a:spLocks noChangeArrowheads="1"/>
          </p:cNvSpPr>
          <p:nvPr>
            <p:ph type="sldImg"/>
          </p:nvPr>
        </p:nvSpPr>
        <p:spPr bwMode="auto">
          <a:xfrm>
            <a:off x="1289050" y="793750"/>
            <a:ext cx="4279900" cy="3209925"/>
          </a:xfrm>
          <a:prstGeom prst="rect">
            <a:avLst/>
          </a:prstGeom>
          <a:solidFill>
            <a:srgbClr val="FFFFFF"/>
          </a:solidFill>
          <a:ln>
            <a:solidFill>
              <a:srgbClr val="000000"/>
            </a:solidFill>
            <a:miter lim="800000"/>
            <a:headEnd/>
            <a:tailEnd/>
          </a:ln>
        </p:spPr>
      </p:sp>
      <p:sp>
        <p:nvSpPr>
          <p:cNvPr id="108547" name="Rectangle 3"/>
          <p:cNvSpPr>
            <a:spLocks noChangeArrowheads="1"/>
          </p:cNvSpPr>
          <p:nvPr>
            <p:ph type="body" idx="1"/>
          </p:nvPr>
        </p:nvSpPr>
        <p:spPr bwMode="auto">
          <a:xfrm>
            <a:off x="914400" y="4346575"/>
            <a:ext cx="5029200" cy="3852863"/>
          </a:xfrm>
          <a:prstGeom prst="rect">
            <a:avLst/>
          </a:prstGeom>
          <a:solidFill>
            <a:srgbClr val="FFFFFF"/>
          </a:solidFill>
          <a:ln>
            <a:solidFill>
              <a:srgbClr val="000000"/>
            </a:solidFill>
            <a:miter lim="800000"/>
            <a:headEnd/>
            <a:tailEnd/>
          </a:ln>
        </p:spPr>
        <p:txBody>
          <a:bodyPr/>
          <a:lstStyle/>
          <a:p>
            <a:endParaRPr lang="bg-BG"/>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5BD9D7C-E124-41B1-AB7C-1F68D4D24BF6}" type="slidenum">
              <a:rPr lang="en-US"/>
              <a:pPr/>
              <a:t>47</a:t>
            </a:fld>
            <a:endParaRPr lang="en-US"/>
          </a:p>
        </p:txBody>
      </p:sp>
      <p:sp>
        <p:nvSpPr>
          <p:cNvPr id="110594" name="Rectangle 2"/>
          <p:cNvSpPr>
            <a:spLocks noChangeArrowheads="1"/>
          </p:cNvSpPr>
          <p:nvPr>
            <p:ph type="sldImg"/>
          </p:nvPr>
        </p:nvSpPr>
        <p:spPr bwMode="auto">
          <a:xfrm>
            <a:off x="1289050" y="793750"/>
            <a:ext cx="4279900" cy="3209925"/>
          </a:xfrm>
          <a:prstGeom prst="rect">
            <a:avLst/>
          </a:prstGeom>
          <a:solidFill>
            <a:srgbClr val="FFFFFF"/>
          </a:solidFill>
          <a:ln>
            <a:solidFill>
              <a:srgbClr val="000000"/>
            </a:solidFill>
            <a:miter lim="800000"/>
            <a:headEnd/>
            <a:tailEnd/>
          </a:ln>
        </p:spPr>
      </p:sp>
      <p:sp>
        <p:nvSpPr>
          <p:cNvPr id="110595" name="Rectangle 3"/>
          <p:cNvSpPr>
            <a:spLocks noChangeArrowheads="1"/>
          </p:cNvSpPr>
          <p:nvPr>
            <p:ph type="body" idx="1"/>
          </p:nvPr>
        </p:nvSpPr>
        <p:spPr bwMode="auto">
          <a:xfrm>
            <a:off x="914400" y="4346575"/>
            <a:ext cx="5029200" cy="3852863"/>
          </a:xfrm>
          <a:prstGeom prst="rect">
            <a:avLst/>
          </a:prstGeom>
          <a:solidFill>
            <a:srgbClr val="FFFFFF"/>
          </a:solidFill>
          <a:ln>
            <a:solidFill>
              <a:srgbClr val="000000"/>
            </a:solidFill>
            <a:miter lim="800000"/>
            <a:headEnd/>
            <a:tailEnd/>
          </a:ln>
        </p:spPr>
        <p:txBody>
          <a:bodyPr/>
          <a:lstStyle/>
          <a:p>
            <a:endParaRPr lang="bg-BG"/>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713502F-7A46-4DBC-A73F-9EE680F092E9}" type="slidenum">
              <a:rPr lang="en-US"/>
              <a:pPr/>
              <a:t>48</a:t>
            </a:fld>
            <a:endParaRPr lang="en-US"/>
          </a:p>
        </p:txBody>
      </p:sp>
      <p:sp>
        <p:nvSpPr>
          <p:cNvPr id="112642" name="Rectangle 2"/>
          <p:cNvSpPr>
            <a:spLocks noChangeArrowheads="1"/>
          </p:cNvSpPr>
          <p:nvPr>
            <p:ph type="sldImg"/>
          </p:nvPr>
        </p:nvSpPr>
        <p:spPr bwMode="auto">
          <a:xfrm>
            <a:off x="1289050" y="793750"/>
            <a:ext cx="4279900" cy="3209925"/>
          </a:xfrm>
          <a:prstGeom prst="rect">
            <a:avLst/>
          </a:prstGeom>
          <a:solidFill>
            <a:srgbClr val="FFFFFF"/>
          </a:solidFill>
          <a:ln>
            <a:solidFill>
              <a:srgbClr val="000000"/>
            </a:solidFill>
            <a:miter lim="800000"/>
            <a:headEnd/>
            <a:tailEnd/>
          </a:ln>
        </p:spPr>
      </p:sp>
      <p:sp>
        <p:nvSpPr>
          <p:cNvPr id="112643" name="Rectangle 3"/>
          <p:cNvSpPr>
            <a:spLocks noChangeArrowheads="1"/>
          </p:cNvSpPr>
          <p:nvPr>
            <p:ph type="body" idx="1"/>
          </p:nvPr>
        </p:nvSpPr>
        <p:spPr bwMode="auto">
          <a:xfrm>
            <a:off x="914400" y="4346575"/>
            <a:ext cx="5029200" cy="3852863"/>
          </a:xfrm>
          <a:prstGeom prst="rect">
            <a:avLst/>
          </a:prstGeom>
          <a:solidFill>
            <a:srgbClr val="FFFFFF"/>
          </a:solidFill>
          <a:ln>
            <a:solidFill>
              <a:srgbClr val="000000"/>
            </a:solidFill>
            <a:miter lim="800000"/>
            <a:headEnd/>
            <a:tailEnd/>
          </a:ln>
        </p:spPr>
        <p:txBody>
          <a:bodyPr/>
          <a:lstStyle/>
          <a:p>
            <a:endParaRPr lang="bg-BG"/>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439D6FA-4691-426E-943B-6410E224E7FF}" type="slidenum">
              <a:rPr lang="en-US"/>
              <a:pPr/>
              <a:t>49</a:t>
            </a:fld>
            <a:endParaRPr lang="en-US"/>
          </a:p>
        </p:txBody>
      </p:sp>
      <p:sp>
        <p:nvSpPr>
          <p:cNvPr id="116738" name="Rectangle 2"/>
          <p:cNvSpPr>
            <a:spLocks noChangeArrowheads="1"/>
          </p:cNvSpPr>
          <p:nvPr>
            <p:ph type="sldImg"/>
          </p:nvPr>
        </p:nvSpPr>
        <p:spPr bwMode="auto">
          <a:xfrm>
            <a:off x="1289050" y="793750"/>
            <a:ext cx="4279900" cy="3209925"/>
          </a:xfrm>
          <a:prstGeom prst="rect">
            <a:avLst/>
          </a:prstGeom>
          <a:solidFill>
            <a:srgbClr val="FFFFFF"/>
          </a:solidFill>
          <a:ln>
            <a:solidFill>
              <a:srgbClr val="000000"/>
            </a:solidFill>
            <a:miter lim="800000"/>
            <a:headEnd/>
            <a:tailEnd/>
          </a:ln>
        </p:spPr>
      </p:sp>
      <p:sp>
        <p:nvSpPr>
          <p:cNvPr id="116739" name="Rectangle 3"/>
          <p:cNvSpPr>
            <a:spLocks noChangeArrowheads="1"/>
          </p:cNvSpPr>
          <p:nvPr>
            <p:ph type="body" idx="1"/>
          </p:nvPr>
        </p:nvSpPr>
        <p:spPr bwMode="auto">
          <a:xfrm>
            <a:off x="914400" y="4346575"/>
            <a:ext cx="5029200" cy="3852863"/>
          </a:xfrm>
          <a:prstGeom prst="rect">
            <a:avLst/>
          </a:prstGeom>
          <a:solidFill>
            <a:srgbClr val="FFFFFF"/>
          </a:solidFill>
          <a:ln>
            <a:solidFill>
              <a:srgbClr val="000000"/>
            </a:solidFill>
            <a:miter lim="800000"/>
            <a:headEnd/>
            <a:tailEnd/>
          </a:ln>
        </p:spPr>
        <p:txBody>
          <a:bodyPr/>
          <a:lstStyle/>
          <a:p>
            <a:endParaRPr lang="bg-BG"/>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164FCE0-A728-4B65-83B5-5B0452C69019}" type="slidenum">
              <a:rPr lang="en-US"/>
              <a:pPr/>
              <a:t>6</a:t>
            </a:fld>
            <a:endParaRPr lang="en-US"/>
          </a:p>
        </p:txBody>
      </p:sp>
      <p:sp>
        <p:nvSpPr>
          <p:cNvPr id="18434" name="Rectangle 2"/>
          <p:cNvSpPr>
            <a:spLocks noChangeArrowheads="1"/>
          </p:cNvSpPr>
          <p:nvPr>
            <p:ph type="sldImg"/>
          </p:nvPr>
        </p:nvSpPr>
        <p:spPr bwMode="auto">
          <a:xfrm>
            <a:off x="1289050" y="793750"/>
            <a:ext cx="4279900" cy="3209925"/>
          </a:xfrm>
          <a:prstGeom prst="rect">
            <a:avLst/>
          </a:prstGeom>
          <a:solidFill>
            <a:srgbClr val="FFFFFF"/>
          </a:solidFill>
          <a:ln>
            <a:solidFill>
              <a:srgbClr val="000000"/>
            </a:solidFill>
            <a:miter lim="800000"/>
            <a:headEnd/>
            <a:tailEnd/>
          </a:ln>
        </p:spPr>
      </p:sp>
      <p:sp>
        <p:nvSpPr>
          <p:cNvPr id="18435" name="Rectangle 3"/>
          <p:cNvSpPr>
            <a:spLocks noChangeArrowheads="1"/>
          </p:cNvSpPr>
          <p:nvPr>
            <p:ph type="body" idx="1"/>
          </p:nvPr>
        </p:nvSpPr>
        <p:spPr bwMode="auto">
          <a:xfrm>
            <a:off x="914400" y="4346575"/>
            <a:ext cx="5029200" cy="3852863"/>
          </a:xfrm>
          <a:prstGeom prst="rect">
            <a:avLst/>
          </a:prstGeom>
          <a:solidFill>
            <a:srgbClr val="FFFFFF"/>
          </a:solidFill>
          <a:ln>
            <a:solidFill>
              <a:srgbClr val="000000"/>
            </a:solidFill>
            <a:miter lim="800000"/>
            <a:headEnd/>
            <a:tailEnd/>
          </a:ln>
        </p:spPr>
        <p:txBody>
          <a:bodyPr/>
          <a:lstStyle/>
          <a:p>
            <a:endParaRPr lang="bg-BG"/>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6D6910-4F1E-4552-AB82-82F026CEB6AD}" type="slidenum">
              <a:rPr lang="en-US"/>
              <a:pPr/>
              <a:t>7</a:t>
            </a:fld>
            <a:endParaRPr lang="en-US"/>
          </a:p>
        </p:txBody>
      </p:sp>
      <p:sp>
        <p:nvSpPr>
          <p:cNvPr id="20482" name="Rectangle 2"/>
          <p:cNvSpPr>
            <a:spLocks noChangeArrowheads="1"/>
          </p:cNvSpPr>
          <p:nvPr>
            <p:ph type="sldImg"/>
          </p:nvPr>
        </p:nvSpPr>
        <p:spPr bwMode="auto">
          <a:xfrm>
            <a:off x="1289050" y="793750"/>
            <a:ext cx="4279900" cy="3209925"/>
          </a:xfrm>
          <a:prstGeom prst="rect">
            <a:avLst/>
          </a:prstGeom>
          <a:solidFill>
            <a:srgbClr val="FFFFFF"/>
          </a:solidFill>
          <a:ln>
            <a:solidFill>
              <a:srgbClr val="000000"/>
            </a:solidFill>
            <a:miter lim="800000"/>
            <a:headEnd/>
            <a:tailEnd/>
          </a:ln>
        </p:spPr>
      </p:sp>
      <p:sp>
        <p:nvSpPr>
          <p:cNvPr id="20483" name="Rectangle 3"/>
          <p:cNvSpPr>
            <a:spLocks noChangeArrowheads="1"/>
          </p:cNvSpPr>
          <p:nvPr>
            <p:ph type="body" idx="1"/>
          </p:nvPr>
        </p:nvSpPr>
        <p:spPr bwMode="auto">
          <a:xfrm>
            <a:off x="914400" y="4346575"/>
            <a:ext cx="5029200" cy="3852863"/>
          </a:xfrm>
          <a:prstGeom prst="rect">
            <a:avLst/>
          </a:prstGeom>
          <a:solidFill>
            <a:srgbClr val="FFFFFF"/>
          </a:solidFill>
          <a:ln>
            <a:solidFill>
              <a:srgbClr val="000000"/>
            </a:solidFill>
            <a:miter lim="800000"/>
            <a:headEnd/>
            <a:tailEnd/>
          </a:ln>
        </p:spPr>
        <p:txBody>
          <a:bodyPr/>
          <a:lstStyle/>
          <a:p>
            <a:endParaRPr lang="bg-BG"/>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FFD436C-3CE6-44AD-80DE-AC9A87139355}" type="slidenum">
              <a:rPr lang="en-US"/>
              <a:pPr/>
              <a:t>8</a:t>
            </a:fld>
            <a:endParaRPr lang="en-US"/>
          </a:p>
        </p:txBody>
      </p:sp>
      <p:sp>
        <p:nvSpPr>
          <p:cNvPr id="22530" name="Rectangle 2"/>
          <p:cNvSpPr>
            <a:spLocks noChangeArrowheads="1"/>
          </p:cNvSpPr>
          <p:nvPr>
            <p:ph type="sldImg"/>
          </p:nvPr>
        </p:nvSpPr>
        <p:spPr bwMode="auto">
          <a:xfrm>
            <a:off x="1289050" y="793750"/>
            <a:ext cx="4279900" cy="3209925"/>
          </a:xfrm>
          <a:prstGeom prst="rect">
            <a:avLst/>
          </a:prstGeom>
          <a:solidFill>
            <a:srgbClr val="FFFFFF"/>
          </a:solidFill>
          <a:ln>
            <a:solidFill>
              <a:srgbClr val="000000"/>
            </a:solidFill>
            <a:miter lim="800000"/>
            <a:headEnd/>
            <a:tailEnd/>
          </a:ln>
        </p:spPr>
      </p:sp>
      <p:sp>
        <p:nvSpPr>
          <p:cNvPr id="22531" name="Rectangle 3"/>
          <p:cNvSpPr>
            <a:spLocks noChangeArrowheads="1"/>
          </p:cNvSpPr>
          <p:nvPr>
            <p:ph type="body" idx="1"/>
          </p:nvPr>
        </p:nvSpPr>
        <p:spPr bwMode="auto">
          <a:xfrm>
            <a:off x="914400" y="4346575"/>
            <a:ext cx="5029200" cy="3852863"/>
          </a:xfrm>
          <a:prstGeom prst="rect">
            <a:avLst/>
          </a:prstGeom>
          <a:solidFill>
            <a:srgbClr val="FFFFFF"/>
          </a:solidFill>
          <a:ln>
            <a:solidFill>
              <a:srgbClr val="000000"/>
            </a:solidFill>
            <a:miter lim="800000"/>
            <a:headEnd/>
            <a:tailEnd/>
          </a:ln>
        </p:spPr>
        <p:txBody>
          <a:bodyPr/>
          <a:lstStyle/>
          <a:p>
            <a:endParaRPr lang="bg-BG"/>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73530B5-3CAC-4EA2-9F1D-3EA006E9311B}" type="slidenum">
              <a:rPr lang="en-US"/>
              <a:pPr/>
              <a:t>9</a:t>
            </a:fld>
            <a:endParaRPr lang="en-US"/>
          </a:p>
        </p:txBody>
      </p:sp>
      <p:sp>
        <p:nvSpPr>
          <p:cNvPr id="24578" name="Rectangle 2"/>
          <p:cNvSpPr>
            <a:spLocks noChangeArrowheads="1"/>
          </p:cNvSpPr>
          <p:nvPr>
            <p:ph type="sldImg"/>
          </p:nvPr>
        </p:nvSpPr>
        <p:spPr bwMode="auto">
          <a:xfrm>
            <a:off x="1289050" y="793750"/>
            <a:ext cx="4279900" cy="3209925"/>
          </a:xfrm>
          <a:prstGeom prst="rect">
            <a:avLst/>
          </a:prstGeom>
          <a:solidFill>
            <a:srgbClr val="FFFFFF"/>
          </a:solidFill>
          <a:ln>
            <a:solidFill>
              <a:srgbClr val="000000"/>
            </a:solidFill>
            <a:miter lim="800000"/>
            <a:headEnd/>
            <a:tailEnd/>
          </a:ln>
        </p:spPr>
      </p:sp>
      <p:sp>
        <p:nvSpPr>
          <p:cNvPr id="24579" name="Rectangle 3"/>
          <p:cNvSpPr>
            <a:spLocks noChangeArrowheads="1"/>
          </p:cNvSpPr>
          <p:nvPr>
            <p:ph type="body" idx="1"/>
          </p:nvPr>
        </p:nvSpPr>
        <p:spPr bwMode="auto">
          <a:xfrm>
            <a:off x="914400" y="4346575"/>
            <a:ext cx="5029200" cy="3852863"/>
          </a:xfrm>
          <a:prstGeom prst="rect">
            <a:avLst/>
          </a:prstGeom>
          <a:solidFill>
            <a:srgbClr val="FFFFFF"/>
          </a:solidFill>
          <a:ln>
            <a:solidFill>
              <a:srgbClr val="000000"/>
            </a:solidFill>
            <a:miter lim="800000"/>
            <a:headEnd/>
            <a:tailEnd/>
          </a:ln>
        </p:spPr>
        <p:txBody>
          <a:bodyPr/>
          <a:lstStyle/>
          <a:p>
            <a:endParaRPr lang="bg-BG"/>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89DE6C8-3B82-465F-B541-ACE547642D3C}" type="slidenum">
              <a:rPr lang="en-US"/>
              <a:pPr/>
              <a:t>10</a:t>
            </a:fld>
            <a:endParaRPr lang="en-US"/>
          </a:p>
        </p:txBody>
      </p:sp>
      <p:sp>
        <p:nvSpPr>
          <p:cNvPr id="26626" name="Rectangle 2"/>
          <p:cNvSpPr>
            <a:spLocks noChangeArrowheads="1"/>
          </p:cNvSpPr>
          <p:nvPr>
            <p:ph type="sldImg"/>
          </p:nvPr>
        </p:nvSpPr>
        <p:spPr bwMode="auto">
          <a:xfrm>
            <a:off x="1289050" y="793750"/>
            <a:ext cx="4279900" cy="3209925"/>
          </a:xfrm>
          <a:prstGeom prst="rect">
            <a:avLst/>
          </a:prstGeom>
          <a:solidFill>
            <a:srgbClr val="FFFFFF"/>
          </a:solidFill>
          <a:ln>
            <a:solidFill>
              <a:srgbClr val="000000"/>
            </a:solidFill>
            <a:miter lim="800000"/>
            <a:headEnd/>
            <a:tailEnd/>
          </a:ln>
        </p:spPr>
      </p:sp>
      <p:sp>
        <p:nvSpPr>
          <p:cNvPr id="26627" name="Rectangle 3"/>
          <p:cNvSpPr>
            <a:spLocks noChangeArrowheads="1"/>
          </p:cNvSpPr>
          <p:nvPr>
            <p:ph type="body" idx="1"/>
          </p:nvPr>
        </p:nvSpPr>
        <p:spPr bwMode="auto">
          <a:xfrm>
            <a:off x="914400" y="4346575"/>
            <a:ext cx="5029200" cy="3852863"/>
          </a:xfrm>
          <a:prstGeom prst="rect">
            <a:avLst/>
          </a:prstGeom>
          <a:solidFill>
            <a:srgbClr val="FFFFFF"/>
          </a:solidFill>
          <a:ln>
            <a:solidFill>
              <a:srgbClr val="000000"/>
            </a:solidFill>
            <a:miter lim="800000"/>
            <a:headEnd/>
            <a:tailEnd/>
          </a:ln>
        </p:spPr>
        <p:txBody>
          <a:bodyPr/>
          <a:lstStyle/>
          <a:p>
            <a:endParaRPr lang="bg-BG"/>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E30E2307-1E40-4E12-8716-25BFDA8E7013}" type="datetime1">
              <a:rPr lang="en-US" smtClean="0"/>
              <a:pPr/>
              <a:t>12/4/2011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5CFCF5A-EA79-452C-A52C-1A2668C2E7DF}" type="datetime1">
              <a:rPr lang="en-US" smtClean="0"/>
              <a:pPr/>
              <a:t>12/4/2011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2E5C4C28-BD4B-4892-9A2D-6E19BD753A9A}" type="datetime1">
              <a:rPr lang="en-US" smtClean="0"/>
              <a:pPr/>
              <a:t>12/4/2011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1FD9D02-426E-46C9-9EE9-0DE1EF8B2838}" type="datetime1">
              <a:rPr lang="en-US" smtClean="0"/>
              <a:pPr/>
              <a:t>12/4/2011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sp>
        <p:nvSpPr>
          <p:cNvPr id="7" name="Title 6"/>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B8AEBBE-F8B2-42CF-9895-E86A608384EB}" type="datetime1">
              <a:rPr lang="en-US" smtClean="0"/>
              <a:pPr/>
              <a:t>12/4/2011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E1FAA6B6-10E5-4810-BC9F-DA72D8452E73}" type="datetime1">
              <a:rPr lang="en-US" smtClean="0"/>
              <a:pPr/>
              <a:t>12/4/2011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D7A59-36E2-48B9-B146-C1E59501F63F}" type="slidenum">
              <a:rPr lang="en-US" smtClean="0"/>
              <a:pPr/>
              <a:t>‹#›</a:t>
            </a:fld>
            <a:endParaRPr lang="en-US"/>
          </a:p>
        </p:txBody>
      </p:sp>
      <p:sp>
        <p:nvSpPr>
          <p:cNvPr id="9" name="Content Placeholder 8"/>
          <p:cNvSpPr>
            <a:spLocks noGrp="1"/>
          </p:cNvSpPr>
          <p:nvPr>
            <p:ph sz="quarter" idx="13"/>
          </p:nvPr>
        </p:nvSpPr>
        <p:spPr>
          <a:xfrm>
            <a:off x="676655" y="2679192"/>
            <a:ext cx="3822192" cy="34472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6D18D072-EF12-4AA2-BD71-ABC68B06D0E2}" type="datetime1">
              <a:rPr lang="en-US" smtClean="0"/>
              <a:pPr/>
              <a:t>12/4/2011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87D7A59-36E2-48B9-B146-C1E59501F63F}"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8CDBF60-6CC3-4B74-A60D-3486985E4346}" type="datetime1">
              <a:rPr lang="en-US" smtClean="0"/>
              <a:pPr/>
              <a:t>12/4/2011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87D7A59-36E2-48B9-B146-C1E59501F63F}"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22714818-984F-4759-BF72-A33BDC1963BD}" type="datetime1">
              <a:rPr lang="en-US" smtClean="0"/>
              <a:pPr/>
              <a:t>12/4/2011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87D7A59-36E2-48B9-B146-C1E59501F63F}"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9EA7E191-5F94-4FC1-B823-BD7CABF7FA06}" type="datetime1">
              <a:rPr lang="en-US" smtClean="0"/>
              <a:pPr/>
              <a:t>12/4/2011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D7A59-36E2-48B9-B146-C1E59501F63F}" type="slidenum">
              <a:rPr lang="en-US" smtClean="0"/>
              <a:pPr/>
              <a:t>‹#›</a:t>
            </a:fld>
            <a:endParaRPr lang="en-US"/>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8856D55-EFBE-4F9B-8A5F-09D42CA22A9B}" type="datetime1">
              <a:rPr lang="en-US" smtClean="0"/>
              <a:pPr/>
              <a:t>12/4/2011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D7A59-36E2-48B9-B146-C1E59501F63F}" type="slidenum">
              <a:rPr lang="en-US" smtClean="0"/>
              <a:pPr/>
              <a:t>‹#›</a:t>
            </a:fld>
            <a:endParaRPr lang="en-US"/>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9D1D110F-3F4E-48D9-B8AA-5D0E825AFDBA}" type="datetime1">
              <a:rPr lang="en-US" smtClean="0"/>
              <a:pPr/>
              <a:t>12/4/2011</a:t>
            </a:fld>
            <a:endParaRPr lang="en-US"/>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en-US" dirty="0"/>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687D7A59-36E2-48B9-B146-C1E59501F63F}" type="slidenum">
              <a:rPr lang="en-US" smtClean="0"/>
              <a:pPr/>
              <a:t>‹#›</a:t>
            </a:fld>
            <a:endParaRPr lang="en-US"/>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hf sldNum="0" hdr="0" ftr="0" dt="0"/>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6.wmf"/><Relationship Id="rId4" Type="http://schemas.openxmlformats.org/officeDocument/2006/relationships/oleObject" Target="../embeddings/oleObject2.bin"/></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image" Target="../media/image7.wmf"/><Relationship Id="rId4" Type="http://schemas.openxmlformats.org/officeDocument/2006/relationships/oleObject" Target="../embeddings/oleObject3.bin"/></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vmlDrawing" Target="../drawings/vmlDrawing4.vml"/><Relationship Id="rId5" Type="http://schemas.openxmlformats.org/officeDocument/2006/relationships/image" Target="../media/image8.wmf"/><Relationship Id="rId4" Type="http://schemas.openxmlformats.org/officeDocument/2006/relationships/oleObject" Target="../embeddings/oleObject4.bin"/></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2.xml"/><Relationship Id="rId1" Type="http://schemas.openxmlformats.org/officeDocument/2006/relationships/vmlDrawing" Target="../drawings/vmlDrawing5.vml"/><Relationship Id="rId5" Type="http://schemas.openxmlformats.org/officeDocument/2006/relationships/image" Target="../media/image9.wmf"/><Relationship Id="rId4" Type="http://schemas.openxmlformats.org/officeDocument/2006/relationships/oleObject" Target="../embeddings/oleObject5.bin"/></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2.xml"/><Relationship Id="rId1" Type="http://schemas.openxmlformats.org/officeDocument/2006/relationships/vmlDrawing" Target="../drawings/vmlDrawing6.vml"/><Relationship Id="rId5" Type="http://schemas.openxmlformats.org/officeDocument/2006/relationships/image" Target="../media/image10.wmf"/><Relationship Id="rId4" Type="http://schemas.openxmlformats.org/officeDocument/2006/relationships/oleObject" Target="../embeddings/oleObject6.bin"/></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2.wmf"/><Relationship Id="rId4" Type="http://schemas.openxmlformats.org/officeDocument/2006/relationships/oleObject" Target="../embeddings/oleObject1.bin"/></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a:t>Software Requirements</a:t>
            </a:r>
            <a:endParaRPr lang="bg-BG" dirty="0"/>
          </a:p>
        </p:txBody>
      </p:sp>
      <p:sp>
        <p:nvSpPr>
          <p:cNvPr id="3" name="Subtitle 2"/>
          <p:cNvSpPr>
            <a:spLocks noGrp="1"/>
          </p:cNvSpPr>
          <p:nvPr>
            <p:ph type="subTitle" idx="1"/>
          </p:nvPr>
        </p:nvSpPr>
        <p:spPr/>
        <p:txBody>
          <a:bodyPr/>
          <a:lstStyle/>
          <a:p>
            <a:r>
              <a:rPr lang="en-US" dirty="0" smtClean="0"/>
              <a:t>Lab 5</a:t>
            </a:r>
            <a:endParaRPr lang="bg-BG" dirty="0"/>
          </a:p>
        </p:txBody>
      </p:sp>
    </p:spTree>
    <p:extLst>
      <p:ext uri="{BB962C8B-B14F-4D97-AF65-F5344CB8AC3E}">
        <p14:creationId xmlns:p14="http://schemas.microsoft.com/office/powerpoint/2010/main" val="29208561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r>
              <a:rPr lang="en-GB"/>
              <a:t>Functional requirements</a:t>
            </a:r>
          </a:p>
        </p:txBody>
      </p:sp>
      <p:sp>
        <p:nvSpPr>
          <p:cNvPr id="25603" name="Rectangle 3"/>
          <p:cNvSpPr>
            <a:spLocks noGrp="1" noChangeArrowheads="1"/>
          </p:cNvSpPr>
          <p:nvPr>
            <p:ph type="body" idx="1"/>
          </p:nvPr>
        </p:nvSpPr>
        <p:spPr/>
        <p:txBody>
          <a:bodyPr/>
          <a:lstStyle/>
          <a:p>
            <a:r>
              <a:rPr lang="en-GB"/>
              <a:t>Describe functionality or system services.</a:t>
            </a:r>
          </a:p>
          <a:p>
            <a:r>
              <a:rPr lang="en-GB"/>
              <a:t>Depend on the type of software, expected users and the type of system where the software is used.</a:t>
            </a:r>
          </a:p>
          <a:p>
            <a:r>
              <a:rPr lang="en-GB"/>
              <a:t>Functional user requirements may be high-level statements of what the system should do but functional system requirements should describe the system services in detail.</a:t>
            </a:r>
          </a:p>
        </p:txBody>
      </p:sp>
    </p:spTree>
    <p:extLst>
      <p:ext uri="{BB962C8B-B14F-4D97-AF65-F5344CB8AC3E}">
        <p14:creationId xmlns:p14="http://schemas.microsoft.com/office/powerpoint/2010/main" val="184487510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US"/>
              <a:t>The LIBSYS system</a:t>
            </a:r>
          </a:p>
        </p:txBody>
      </p:sp>
      <p:sp>
        <p:nvSpPr>
          <p:cNvPr id="27651" name="Rectangle 3"/>
          <p:cNvSpPr>
            <a:spLocks noGrp="1" noChangeArrowheads="1"/>
          </p:cNvSpPr>
          <p:nvPr>
            <p:ph type="body" idx="1"/>
          </p:nvPr>
        </p:nvSpPr>
        <p:spPr/>
        <p:txBody>
          <a:bodyPr/>
          <a:lstStyle/>
          <a:p>
            <a:r>
              <a:rPr lang="en-US"/>
              <a:t>A library system that provides a single interface to a number of databases of articles in different libraries.</a:t>
            </a:r>
          </a:p>
          <a:p>
            <a:r>
              <a:rPr lang="en-US"/>
              <a:t>Users can search for, download and print these articles for personal study.</a:t>
            </a:r>
          </a:p>
        </p:txBody>
      </p:sp>
    </p:spTree>
    <p:extLst>
      <p:ext uri="{BB962C8B-B14F-4D97-AF65-F5344CB8AC3E}">
        <p14:creationId xmlns:p14="http://schemas.microsoft.com/office/powerpoint/2010/main" val="276160897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381000" y="266700"/>
            <a:ext cx="8229600" cy="1104900"/>
          </a:xfrm>
        </p:spPr>
        <p:txBody>
          <a:bodyPr/>
          <a:lstStyle/>
          <a:p>
            <a:r>
              <a:rPr lang="en-GB" sz="3600"/>
              <a:t>Examples of functional requirements</a:t>
            </a:r>
            <a:endParaRPr lang="en-GB"/>
          </a:p>
        </p:txBody>
      </p:sp>
      <p:sp>
        <p:nvSpPr>
          <p:cNvPr id="29699" name="Rectangle 3"/>
          <p:cNvSpPr>
            <a:spLocks noGrp="1" noChangeArrowheads="1"/>
          </p:cNvSpPr>
          <p:nvPr>
            <p:ph type="body" idx="1"/>
          </p:nvPr>
        </p:nvSpPr>
        <p:spPr/>
        <p:txBody>
          <a:bodyPr/>
          <a:lstStyle/>
          <a:p>
            <a:pPr algn="just">
              <a:spcBef>
                <a:spcPts val="600"/>
              </a:spcBef>
              <a:spcAft>
                <a:spcPts val="600"/>
              </a:spcAft>
            </a:pPr>
            <a:r>
              <a:rPr lang="en-GB" sz="2400"/>
              <a:t>The user shall be able to search either all of the initial set of databases or select a subset from it.</a:t>
            </a:r>
          </a:p>
          <a:p>
            <a:pPr algn="just">
              <a:spcAft>
                <a:spcPts val="600"/>
              </a:spcAft>
            </a:pPr>
            <a:r>
              <a:rPr lang="en-GB" sz="2400"/>
              <a:t>The system shall provide appropriate viewers for the user to read documents in the document store. </a:t>
            </a:r>
          </a:p>
          <a:p>
            <a:pPr algn="just"/>
            <a:r>
              <a:rPr lang="en-GB" sz="2400"/>
              <a:t>Every order shall be allocated a unique identifier (ORDER_ID) which the user shall be able to copy to the account’s permanent storage area.</a:t>
            </a:r>
          </a:p>
        </p:txBody>
      </p:sp>
    </p:spTree>
    <p:extLst>
      <p:ext uri="{BB962C8B-B14F-4D97-AF65-F5344CB8AC3E}">
        <p14:creationId xmlns:p14="http://schemas.microsoft.com/office/powerpoint/2010/main" val="238977792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r>
              <a:rPr lang="en-GB"/>
              <a:t>Requirements imprecision</a:t>
            </a:r>
          </a:p>
        </p:txBody>
      </p:sp>
      <p:sp>
        <p:nvSpPr>
          <p:cNvPr id="31747" name="Rectangle 3"/>
          <p:cNvSpPr>
            <a:spLocks noGrp="1" noChangeArrowheads="1"/>
          </p:cNvSpPr>
          <p:nvPr>
            <p:ph type="body" idx="1"/>
          </p:nvPr>
        </p:nvSpPr>
        <p:spPr/>
        <p:txBody>
          <a:bodyPr>
            <a:normAutofit lnSpcReduction="10000"/>
          </a:bodyPr>
          <a:lstStyle/>
          <a:p>
            <a:r>
              <a:rPr lang="en-GB"/>
              <a:t>Problems arise when requirements are not precisely stated.</a:t>
            </a:r>
          </a:p>
          <a:p>
            <a:r>
              <a:rPr lang="en-GB"/>
              <a:t>Ambiguous requirements may be interpreted in different ways by developers and users.</a:t>
            </a:r>
          </a:p>
          <a:p>
            <a:r>
              <a:rPr lang="en-GB"/>
              <a:t>Consider the term ‘appropriate viewers’</a:t>
            </a:r>
          </a:p>
          <a:p>
            <a:pPr lvl="1"/>
            <a:r>
              <a:rPr lang="en-GB"/>
              <a:t>User intention - special purpose viewer for each different document type;</a:t>
            </a:r>
          </a:p>
          <a:p>
            <a:pPr lvl="1"/>
            <a:r>
              <a:rPr lang="en-GB"/>
              <a:t>Developer interpretation - Provide a text viewer that shows the contents of the document.</a:t>
            </a:r>
          </a:p>
        </p:txBody>
      </p:sp>
    </p:spTree>
    <p:extLst>
      <p:ext uri="{BB962C8B-B14F-4D97-AF65-F5344CB8AC3E}">
        <p14:creationId xmlns:p14="http://schemas.microsoft.com/office/powerpoint/2010/main" val="47479511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r>
              <a:rPr lang="en-GB" sz="3200"/>
              <a:t>Requirements completeness and consistency</a:t>
            </a:r>
            <a:endParaRPr lang="en-GB"/>
          </a:p>
        </p:txBody>
      </p:sp>
      <p:sp>
        <p:nvSpPr>
          <p:cNvPr id="33795" name="Rectangle 3"/>
          <p:cNvSpPr>
            <a:spLocks noGrp="1" noChangeArrowheads="1"/>
          </p:cNvSpPr>
          <p:nvPr>
            <p:ph type="body" idx="1"/>
          </p:nvPr>
        </p:nvSpPr>
        <p:spPr/>
        <p:txBody>
          <a:bodyPr>
            <a:normAutofit lnSpcReduction="10000"/>
          </a:bodyPr>
          <a:lstStyle/>
          <a:p>
            <a:r>
              <a:rPr lang="en-GB" sz="2400"/>
              <a:t>In principle, requirements should be both complete and consistent.</a:t>
            </a:r>
          </a:p>
          <a:p>
            <a:r>
              <a:rPr lang="en-GB" sz="2400"/>
              <a:t>Complete</a:t>
            </a:r>
          </a:p>
          <a:p>
            <a:pPr lvl="1"/>
            <a:r>
              <a:rPr lang="en-GB"/>
              <a:t>They should include descriptions of all facilities required.</a:t>
            </a:r>
          </a:p>
          <a:p>
            <a:r>
              <a:rPr lang="en-GB" sz="2400"/>
              <a:t>Consistent</a:t>
            </a:r>
          </a:p>
          <a:p>
            <a:pPr lvl="1"/>
            <a:r>
              <a:rPr lang="en-GB"/>
              <a:t>There should be no conflicts or contradictions in the descriptions of the system facilities.</a:t>
            </a:r>
          </a:p>
          <a:p>
            <a:r>
              <a:rPr lang="en-GB" sz="2400"/>
              <a:t>In practice, it is impossible to produce a complete and consistent requirements document.</a:t>
            </a:r>
          </a:p>
        </p:txBody>
      </p:sp>
    </p:spTree>
    <p:extLst>
      <p:ext uri="{BB962C8B-B14F-4D97-AF65-F5344CB8AC3E}">
        <p14:creationId xmlns:p14="http://schemas.microsoft.com/office/powerpoint/2010/main" val="295307303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noFill/>
          <a:ln/>
        </p:spPr>
        <p:txBody>
          <a:bodyPr lIns="90487" tIns="44450" rIns="90487" bIns="44450"/>
          <a:lstStyle/>
          <a:p>
            <a:r>
              <a:rPr lang="en-GB"/>
              <a:t>Non-functional requirements</a:t>
            </a:r>
          </a:p>
        </p:txBody>
      </p:sp>
      <p:sp>
        <p:nvSpPr>
          <p:cNvPr id="35843" name="Rectangle 3"/>
          <p:cNvSpPr>
            <a:spLocks noGrp="1" noChangeArrowheads="1"/>
          </p:cNvSpPr>
          <p:nvPr>
            <p:ph type="body" idx="1"/>
          </p:nvPr>
        </p:nvSpPr>
        <p:spPr>
          <a:noFill/>
          <a:ln/>
        </p:spPr>
        <p:txBody>
          <a:bodyPr lIns="90487" tIns="44450" rIns="90487" bIns="44450">
            <a:normAutofit lnSpcReduction="10000"/>
          </a:bodyPr>
          <a:lstStyle/>
          <a:p>
            <a:pPr>
              <a:lnSpc>
                <a:spcPct val="90000"/>
              </a:lnSpc>
            </a:pPr>
            <a:r>
              <a:rPr lang="en-GB" sz="2400"/>
              <a:t>These define system properties and constraints e.g. reliability, response time and storage requirements. Constraints are I/O device capability, system representations, etc.</a:t>
            </a:r>
          </a:p>
          <a:p>
            <a:pPr>
              <a:lnSpc>
                <a:spcPct val="90000"/>
              </a:lnSpc>
            </a:pPr>
            <a:r>
              <a:rPr lang="en-GB" sz="2400"/>
              <a:t>Process requirements may also be specified mandating a particular CASE system, programming language or development method.</a:t>
            </a:r>
          </a:p>
          <a:p>
            <a:pPr>
              <a:lnSpc>
                <a:spcPct val="90000"/>
              </a:lnSpc>
            </a:pPr>
            <a:r>
              <a:rPr lang="en-GB" sz="2400"/>
              <a:t>Non-functional requirements may be more critical than functional requirements. If these are not met, the system is useless.</a:t>
            </a:r>
          </a:p>
        </p:txBody>
      </p:sp>
    </p:spTree>
    <p:extLst>
      <p:ext uri="{BB962C8B-B14F-4D97-AF65-F5344CB8AC3E}">
        <p14:creationId xmlns:p14="http://schemas.microsoft.com/office/powerpoint/2010/main" val="534422290"/>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noFill/>
          <a:ln/>
        </p:spPr>
        <p:txBody>
          <a:bodyPr lIns="90487" tIns="44450" rIns="90487" bIns="44450"/>
          <a:lstStyle/>
          <a:p>
            <a:r>
              <a:rPr lang="en-GB"/>
              <a:t>Non-functional classifications</a:t>
            </a:r>
          </a:p>
        </p:txBody>
      </p:sp>
      <p:sp>
        <p:nvSpPr>
          <p:cNvPr id="37891" name="Rectangle 3"/>
          <p:cNvSpPr>
            <a:spLocks noGrp="1" noChangeArrowheads="1"/>
          </p:cNvSpPr>
          <p:nvPr>
            <p:ph type="body" idx="1"/>
          </p:nvPr>
        </p:nvSpPr>
        <p:spPr>
          <a:noFill/>
          <a:ln/>
        </p:spPr>
        <p:txBody>
          <a:bodyPr lIns="90487" tIns="44450" rIns="90487" bIns="44450">
            <a:normAutofit lnSpcReduction="10000"/>
          </a:bodyPr>
          <a:lstStyle/>
          <a:p>
            <a:r>
              <a:rPr lang="en-GB" sz="2000"/>
              <a:t>Product requirements</a:t>
            </a:r>
          </a:p>
          <a:p>
            <a:pPr lvl="1"/>
            <a:r>
              <a:rPr lang="en-GB" sz="1800"/>
              <a:t>Requirements which specify that the delivered product must behave in a particular way e.g. execution speed, reliability, etc.</a:t>
            </a:r>
          </a:p>
          <a:p>
            <a:r>
              <a:rPr lang="en-GB" sz="2000"/>
              <a:t>Organisational requirements</a:t>
            </a:r>
          </a:p>
          <a:p>
            <a:pPr lvl="1"/>
            <a:r>
              <a:rPr lang="en-GB" sz="1800"/>
              <a:t>Requirements which are a consequence of organisational policies and procedures e.g. process standards used, implementation requirements, etc.</a:t>
            </a:r>
          </a:p>
          <a:p>
            <a:r>
              <a:rPr lang="en-GB" sz="2000"/>
              <a:t>External requirements</a:t>
            </a:r>
          </a:p>
          <a:p>
            <a:pPr lvl="1"/>
            <a:r>
              <a:rPr lang="en-GB" sz="1800"/>
              <a:t>Requirements which arise from factors which are external to the system and its development process e.g. interoperability requirements, legislative requirements, etc.</a:t>
            </a:r>
          </a:p>
        </p:txBody>
      </p:sp>
    </p:spTree>
    <p:extLst>
      <p:ext uri="{BB962C8B-B14F-4D97-AF65-F5344CB8AC3E}">
        <p14:creationId xmlns:p14="http://schemas.microsoft.com/office/powerpoint/2010/main" val="1535204367"/>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noFill/>
          <a:ln/>
        </p:spPr>
        <p:txBody>
          <a:bodyPr lIns="90487" tIns="44450" rIns="90487" bIns="44450"/>
          <a:lstStyle/>
          <a:p>
            <a:r>
              <a:rPr lang="en-GB"/>
              <a:t>Non-functional requirement types</a:t>
            </a:r>
          </a:p>
        </p:txBody>
      </p:sp>
      <p:sp>
        <p:nvSpPr>
          <p:cNvPr id="39939" name="Rectangle 3"/>
          <p:cNvSpPr>
            <a:spLocks noChangeArrowheads="1"/>
          </p:cNvSpPr>
          <p:nvPr/>
        </p:nvSpPr>
        <p:spPr bwMode="auto">
          <a:xfrm>
            <a:off x="352425" y="1447800"/>
            <a:ext cx="8580438" cy="49530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pic>
        <p:nvPicPr>
          <p:cNvPr id="3994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3113" y="1600200"/>
            <a:ext cx="7737475" cy="47005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1457423"/>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0" y="266700"/>
            <a:ext cx="9067800" cy="1104900"/>
          </a:xfrm>
          <a:noFill/>
          <a:ln/>
        </p:spPr>
        <p:txBody>
          <a:bodyPr lIns="90487" tIns="44450" rIns="90487" bIns="44450">
            <a:normAutofit fontScale="90000"/>
          </a:bodyPr>
          <a:lstStyle/>
          <a:p>
            <a:r>
              <a:rPr lang="en-GB"/>
              <a:t>Non-functional requirements examples</a:t>
            </a:r>
          </a:p>
        </p:txBody>
      </p:sp>
      <p:sp>
        <p:nvSpPr>
          <p:cNvPr id="41987" name="Rectangle 3"/>
          <p:cNvSpPr>
            <a:spLocks noGrp="1" noChangeArrowheads="1"/>
          </p:cNvSpPr>
          <p:nvPr>
            <p:ph type="body" idx="1"/>
          </p:nvPr>
        </p:nvSpPr>
        <p:spPr>
          <a:xfrm>
            <a:off x="228600" y="2132856"/>
            <a:ext cx="8382000" cy="4191000"/>
          </a:xfrm>
          <a:noFill/>
          <a:ln/>
        </p:spPr>
        <p:txBody>
          <a:bodyPr lIns="90487" tIns="44450" rIns="90487" bIns="44450"/>
          <a:lstStyle/>
          <a:p>
            <a:r>
              <a:rPr lang="en-GB" sz="2400" dirty="0"/>
              <a:t>Product requirement</a:t>
            </a:r>
          </a:p>
          <a:p>
            <a:pPr lvl="1">
              <a:buFontTx/>
              <a:buNone/>
            </a:pPr>
            <a:r>
              <a:rPr lang="en-GB" sz="2000" dirty="0"/>
              <a:t>8.1	The user interface for LIBSYS shall be implemented as simple HTML without frames or Java applets.</a:t>
            </a:r>
          </a:p>
          <a:p>
            <a:r>
              <a:rPr lang="en-GB" sz="2400" dirty="0"/>
              <a:t>Organisational requirement</a:t>
            </a:r>
          </a:p>
          <a:p>
            <a:pPr lvl="1">
              <a:buFontTx/>
              <a:buNone/>
            </a:pPr>
            <a:r>
              <a:rPr lang="en-GB" sz="2000" dirty="0"/>
              <a:t>9.3.2  The system development process and deliverable documents shall conform to the process and deliverables defined in XYZCo-SP-STAN-95.</a:t>
            </a:r>
          </a:p>
          <a:p>
            <a:r>
              <a:rPr lang="en-GB" sz="2400" dirty="0"/>
              <a:t>External requirement</a:t>
            </a:r>
          </a:p>
          <a:p>
            <a:pPr lvl="1">
              <a:buFontTx/>
              <a:buNone/>
            </a:pPr>
            <a:r>
              <a:rPr lang="en-GB" sz="2000" dirty="0"/>
              <a:t>7.6.5  The system shall not disclose any personal information about customers apart from their name and reference number to the operators of the system.</a:t>
            </a:r>
          </a:p>
        </p:txBody>
      </p:sp>
    </p:spTree>
    <p:extLst>
      <p:ext uri="{BB962C8B-B14F-4D97-AF65-F5344CB8AC3E}">
        <p14:creationId xmlns:p14="http://schemas.microsoft.com/office/powerpoint/2010/main" val="2101039799"/>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r>
              <a:rPr lang="en-GB"/>
              <a:t>Goals and requirements</a:t>
            </a:r>
          </a:p>
        </p:txBody>
      </p:sp>
      <p:sp>
        <p:nvSpPr>
          <p:cNvPr id="44035" name="Rectangle 3"/>
          <p:cNvSpPr>
            <a:spLocks noGrp="1" noChangeArrowheads="1"/>
          </p:cNvSpPr>
          <p:nvPr>
            <p:ph type="body" idx="1"/>
          </p:nvPr>
        </p:nvSpPr>
        <p:spPr/>
        <p:txBody>
          <a:bodyPr>
            <a:normAutofit fontScale="92500"/>
          </a:bodyPr>
          <a:lstStyle/>
          <a:p>
            <a:r>
              <a:rPr lang="en-GB" sz="2400"/>
              <a:t>Non-functional requirements may be very difficult to state precisely and imprecise requirements may be difficult to verify. </a:t>
            </a:r>
          </a:p>
          <a:p>
            <a:r>
              <a:rPr lang="en-GB" sz="2400"/>
              <a:t>Goal</a:t>
            </a:r>
          </a:p>
          <a:p>
            <a:pPr lvl="1"/>
            <a:r>
              <a:rPr lang="en-GB" sz="2000"/>
              <a:t>A general intention of the user such as ease of use.</a:t>
            </a:r>
          </a:p>
          <a:p>
            <a:r>
              <a:rPr lang="en-GB" sz="2400"/>
              <a:t>Verifiable non-functional requirement</a:t>
            </a:r>
          </a:p>
          <a:p>
            <a:pPr lvl="1"/>
            <a:r>
              <a:rPr lang="en-GB" sz="2000"/>
              <a:t>A statement using some measure that can be objectively tested.</a:t>
            </a:r>
          </a:p>
          <a:p>
            <a:r>
              <a:rPr lang="en-GB" sz="2400"/>
              <a:t>Goals are helpful to developers as they convey the intentions of the system users.</a:t>
            </a:r>
          </a:p>
        </p:txBody>
      </p:sp>
    </p:spTree>
    <p:extLst>
      <p:ext uri="{BB962C8B-B14F-4D97-AF65-F5344CB8AC3E}">
        <p14:creationId xmlns:p14="http://schemas.microsoft.com/office/powerpoint/2010/main" val="414252807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noFill/>
          <a:ln/>
        </p:spPr>
        <p:txBody>
          <a:bodyPr lIns="90487" tIns="44450" rIns="90487" bIns="44450"/>
          <a:lstStyle/>
          <a:p>
            <a:r>
              <a:rPr lang="en-GB"/>
              <a:t>Objectives</a:t>
            </a:r>
          </a:p>
        </p:txBody>
      </p:sp>
      <p:sp>
        <p:nvSpPr>
          <p:cNvPr id="7171" name="Rectangle 3"/>
          <p:cNvSpPr>
            <a:spLocks noGrp="1" noChangeArrowheads="1"/>
          </p:cNvSpPr>
          <p:nvPr>
            <p:ph type="body" idx="1"/>
          </p:nvPr>
        </p:nvSpPr>
        <p:spPr>
          <a:noFill/>
          <a:ln/>
        </p:spPr>
        <p:txBody>
          <a:bodyPr lIns="90487" tIns="44450" rIns="90487" bIns="44450"/>
          <a:lstStyle/>
          <a:p>
            <a:r>
              <a:rPr lang="en-GB"/>
              <a:t>To introduce the concepts of user and system requirements</a:t>
            </a:r>
          </a:p>
          <a:p>
            <a:r>
              <a:rPr lang="en-GB"/>
              <a:t>To describe functional and non-functional requirements</a:t>
            </a:r>
          </a:p>
          <a:p>
            <a:r>
              <a:rPr lang="en-GB"/>
              <a:t>To explain how software requirements may be organised in a requirements document</a:t>
            </a:r>
          </a:p>
        </p:txBody>
      </p:sp>
    </p:spTree>
    <p:extLst>
      <p:ext uri="{BB962C8B-B14F-4D97-AF65-F5344CB8AC3E}">
        <p14:creationId xmlns:p14="http://schemas.microsoft.com/office/powerpoint/2010/main" val="1222152684"/>
      </p:ext>
    </p:ext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r>
              <a:rPr lang="en-GB"/>
              <a:t>Examples</a:t>
            </a:r>
          </a:p>
        </p:txBody>
      </p:sp>
      <p:sp>
        <p:nvSpPr>
          <p:cNvPr id="46083" name="Rectangle 3"/>
          <p:cNvSpPr>
            <a:spLocks noGrp="1" noChangeArrowheads="1"/>
          </p:cNvSpPr>
          <p:nvPr>
            <p:ph type="body" idx="1"/>
          </p:nvPr>
        </p:nvSpPr>
        <p:spPr/>
        <p:txBody>
          <a:bodyPr/>
          <a:lstStyle/>
          <a:p>
            <a:pPr algn="just">
              <a:spcBef>
                <a:spcPts val="600"/>
              </a:spcBef>
            </a:pPr>
            <a:r>
              <a:rPr lang="en-GB" sz="2400" b="1"/>
              <a:t>A system goal</a:t>
            </a:r>
            <a:endParaRPr lang="en-GB" sz="2400"/>
          </a:p>
          <a:p>
            <a:pPr lvl="1" algn="just"/>
            <a:r>
              <a:rPr lang="en-GB" sz="2000"/>
              <a:t>The system should be easy to use by experienced controllers and should be organised in such a way that user errors are minimised.</a:t>
            </a:r>
          </a:p>
          <a:p>
            <a:pPr algn="just">
              <a:spcBef>
                <a:spcPts val="600"/>
              </a:spcBef>
            </a:pPr>
            <a:r>
              <a:rPr lang="en-GB" sz="2400" b="1"/>
              <a:t>A verifiable non-functional requirement</a:t>
            </a:r>
            <a:endParaRPr lang="en-GB" sz="2400"/>
          </a:p>
          <a:p>
            <a:pPr lvl="1" algn="just"/>
            <a:r>
              <a:rPr lang="en-GB" sz="2000"/>
              <a:t>Experienced controllers shall be able to use all the system functions after a total of two hours training. After this training, the average number of errors made by experienced users shall not exceed two per day.</a:t>
            </a:r>
          </a:p>
          <a:p>
            <a:endParaRPr lang="en-GB" sz="2400"/>
          </a:p>
        </p:txBody>
      </p:sp>
    </p:spTree>
    <p:extLst>
      <p:ext uri="{BB962C8B-B14F-4D97-AF65-F5344CB8AC3E}">
        <p14:creationId xmlns:p14="http://schemas.microsoft.com/office/powerpoint/2010/main" val="316942155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a:noFill/>
          <a:ln/>
        </p:spPr>
        <p:txBody>
          <a:bodyPr lIns="90487" tIns="44450" rIns="90487" bIns="44450"/>
          <a:lstStyle/>
          <a:p>
            <a:r>
              <a:rPr lang="en-GB"/>
              <a:t>Requirements measures</a:t>
            </a:r>
          </a:p>
        </p:txBody>
      </p:sp>
      <p:sp>
        <p:nvSpPr>
          <p:cNvPr id="48131" name="Rectangle 3"/>
          <p:cNvSpPr>
            <a:spLocks noChangeArrowheads="1"/>
          </p:cNvSpPr>
          <p:nvPr/>
        </p:nvSpPr>
        <p:spPr bwMode="auto">
          <a:xfrm>
            <a:off x="422275" y="1524000"/>
            <a:ext cx="7454900" cy="48768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graphicFrame>
        <p:nvGraphicFramePr>
          <p:cNvPr id="48132" name="Object 4"/>
          <p:cNvGraphicFramePr>
            <a:graphicFrameLocks noChangeAspect="1"/>
          </p:cNvGraphicFramePr>
          <p:nvPr/>
        </p:nvGraphicFramePr>
        <p:xfrm>
          <a:off x="1096963" y="1676400"/>
          <a:ext cx="8075612" cy="4859338"/>
        </p:xfrm>
        <a:graphic>
          <a:graphicData uri="http://schemas.openxmlformats.org/presentationml/2006/ole">
            <mc:AlternateContent xmlns:mc="http://schemas.openxmlformats.org/markup-compatibility/2006">
              <mc:Choice xmlns:v="urn:schemas-microsoft-com:vml" Requires="v">
                <p:oleObj spid="_x0000_s2050" name="Document" r:id="rId4" imgW="5641848" imgH="3395472" progId="Word.Document.8">
                  <p:embed/>
                </p:oleObj>
              </mc:Choice>
              <mc:Fallback>
                <p:oleObj name="Document" r:id="rId4" imgW="5641848" imgH="3395472" progId="Word.Document.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96963" y="1676400"/>
                        <a:ext cx="8075612" cy="48593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3975060407"/>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r>
              <a:rPr lang="en-GB"/>
              <a:t>Requirements interaction</a:t>
            </a:r>
          </a:p>
        </p:txBody>
      </p:sp>
      <p:sp>
        <p:nvSpPr>
          <p:cNvPr id="50179" name="Rectangle 3"/>
          <p:cNvSpPr>
            <a:spLocks noGrp="1" noChangeArrowheads="1"/>
          </p:cNvSpPr>
          <p:nvPr>
            <p:ph type="body" idx="1"/>
          </p:nvPr>
        </p:nvSpPr>
        <p:spPr/>
        <p:txBody>
          <a:bodyPr/>
          <a:lstStyle/>
          <a:p>
            <a:pPr>
              <a:lnSpc>
                <a:spcPct val="90000"/>
              </a:lnSpc>
            </a:pPr>
            <a:r>
              <a:rPr lang="en-GB" sz="2400"/>
              <a:t>Conflicts between different non-functional requirements are common in complex systems.</a:t>
            </a:r>
          </a:p>
          <a:p>
            <a:pPr>
              <a:lnSpc>
                <a:spcPct val="90000"/>
              </a:lnSpc>
            </a:pPr>
            <a:r>
              <a:rPr lang="en-GB" sz="2400"/>
              <a:t>Spacecraft system</a:t>
            </a:r>
          </a:p>
          <a:p>
            <a:pPr lvl="1">
              <a:lnSpc>
                <a:spcPct val="90000"/>
              </a:lnSpc>
            </a:pPr>
            <a:r>
              <a:rPr lang="en-GB" sz="2000"/>
              <a:t>To minimise weight, the number of separate chips in the system should be minimised.</a:t>
            </a:r>
          </a:p>
          <a:p>
            <a:pPr lvl="1">
              <a:lnSpc>
                <a:spcPct val="90000"/>
              </a:lnSpc>
            </a:pPr>
            <a:r>
              <a:rPr lang="en-GB" sz="2000"/>
              <a:t>To minimise power consumption, lower power chips should be used.</a:t>
            </a:r>
          </a:p>
          <a:p>
            <a:pPr lvl="1">
              <a:lnSpc>
                <a:spcPct val="90000"/>
              </a:lnSpc>
            </a:pPr>
            <a:r>
              <a:rPr lang="en-GB" sz="2000"/>
              <a:t>However, using low power chips may mean that more chips have to be used. Which is the most critical requirement?</a:t>
            </a:r>
          </a:p>
        </p:txBody>
      </p:sp>
    </p:spTree>
    <p:extLst>
      <p:ext uri="{BB962C8B-B14F-4D97-AF65-F5344CB8AC3E}">
        <p14:creationId xmlns:p14="http://schemas.microsoft.com/office/powerpoint/2010/main" val="173593062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a:noFill/>
          <a:ln/>
        </p:spPr>
        <p:txBody>
          <a:bodyPr lIns="90487" tIns="44450" rIns="90487" bIns="44450"/>
          <a:lstStyle/>
          <a:p>
            <a:r>
              <a:rPr lang="en-GB"/>
              <a:t>Key points</a:t>
            </a:r>
          </a:p>
        </p:txBody>
      </p:sp>
      <p:sp>
        <p:nvSpPr>
          <p:cNvPr id="53251" name="Rectangle 3"/>
          <p:cNvSpPr>
            <a:spLocks noGrp="1" noChangeArrowheads="1"/>
          </p:cNvSpPr>
          <p:nvPr>
            <p:ph type="body" idx="1"/>
          </p:nvPr>
        </p:nvSpPr>
        <p:spPr>
          <a:noFill/>
          <a:ln/>
        </p:spPr>
        <p:txBody>
          <a:bodyPr lIns="90487" tIns="44450" rIns="90487" bIns="44450">
            <a:normAutofit fontScale="92500"/>
          </a:bodyPr>
          <a:lstStyle/>
          <a:p>
            <a:r>
              <a:rPr lang="en-GB" sz="2400"/>
              <a:t>Requirements set out what the system should do and define constraints on its operation and implementation.</a:t>
            </a:r>
          </a:p>
          <a:p>
            <a:r>
              <a:rPr lang="en-GB" sz="2400"/>
              <a:t>Functional requirements set out services the system should provide.</a:t>
            </a:r>
          </a:p>
          <a:p>
            <a:r>
              <a:rPr lang="en-GB" sz="2400"/>
              <a:t>Non-functional requirements constrain the system being developed or the development process.</a:t>
            </a:r>
          </a:p>
          <a:p>
            <a:r>
              <a:rPr lang="en-GB" sz="2400"/>
              <a:t>User requirements are high-level statements of what the system should do. User requirements should be written using natural language, tables and diagrams.</a:t>
            </a:r>
          </a:p>
        </p:txBody>
      </p:sp>
    </p:spTree>
    <p:extLst>
      <p:ext uri="{BB962C8B-B14F-4D97-AF65-F5344CB8AC3E}">
        <p14:creationId xmlns:p14="http://schemas.microsoft.com/office/powerpoint/2010/main" val="2609310485"/>
      </p:ext>
    </p:ext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GB" dirty="0"/>
              <a:t>Software Requirements 2</a:t>
            </a:r>
            <a:endParaRPr lang="bg-BG" dirty="0"/>
          </a:p>
        </p:txBody>
      </p:sp>
      <p:sp>
        <p:nvSpPr>
          <p:cNvPr id="5" name="Subtitle 4"/>
          <p:cNvSpPr>
            <a:spLocks noGrp="1"/>
          </p:cNvSpPr>
          <p:nvPr>
            <p:ph type="subTitle" idx="1"/>
          </p:nvPr>
        </p:nvSpPr>
        <p:spPr/>
        <p:txBody>
          <a:bodyPr/>
          <a:lstStyle/>
          <a:p>
            <a:r>
              <a:rPr lang="en-US" dirty="0" smtClean="0"/>
              <a:t>Lab 6</a:t>
            </a:r>
            <a:endParaRPr lang="bg-BG" dirty="0"/>
          </a:p>
        </p:txBody>
      </p:sp>
    </p:spTree>
    <p:extLst>
      <p:ext uri="{BB962C8B-B14F-4D97-AF65-F5344CB8AC3E}">
        <p14:creationId xmlns:p14="http://schemas.microsoft.com/office/powerpoint/2010/main" val="181411296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p:txBody>
          <a:bodyPr/>
          <a:lstStyle/>
          <a:p>
            <a:r>
              <a:rPr lang="en-GB"/>
              <a:t>Domain requirements</a:t>
            </a:r>
          </a:p>
        </p:txBody>
      </p:sp>
      <p:sp>
        <p:nvSpPr>
          <p:cNvPr id="1027" name="Rectangle 3"/>
          <p:cNvSpPr>
            <a:spLocks noGrp="1" noChangeArrowheads="1"/>
          </p:cNvSpPr>
          <p:nvPr>
            <p:ph type="body" idx="1"/>
          </p:nvPr>
        </p:nvSpPr>
        <p:spPr/>
        <p:txBody>
          <a:bodyPr/>
          <a:lstStyle/>
          <a:p>
            <a:r>
              <a:rPr lang="en-GB"/>
              <a:t>Derived from the application domain and describe system characteristics and features that reflect the domain.</a:t>
            </a:r>
          </a:p>
          <a:p>
            <a:r>
              <a:rPr lang="en-GB"/>
              <a:t>Domain requirements be new functional requirements, constraints on existing requirements or define specific computations.</a:t>
            </a:r>
          </a:p>
          <a:p>
            <a:r>
              <a:rPr lang="en-GB"/>
              <a:t>If domain requirements are not satisfied, the system may be unworkable.</a:t>
            </a:r>
          </a:p>
        </p:txBody>
      </p:sp>
    </p:spTree>
    <p:extLst>
      <p:ext uri="{BB962C8B-B14F-4D97-AF65-F5344CB8AC3E}">
        <p14:creationId xmlns:p14="http://schemas.microsoft.com/office/powerpoint/2010/main" val="271931721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381000" y="266700"/>
            <a:ext cx="8382000" cy="1104900"/>
          </a:xfrm>
        </p:spPr>
        <p:txBody>
          <a:bodyPr>
            <a:normAutofit fontScale="90000"/>
          </a:bodyPr>
          <a:lstStyle/>
          <a:p>
            <a:r>
              <a:rPr lang="en-GB"/>
              <a:t>Library system domain requirements</a:t>
            </a:r>
          </a:p>
        </p:txBody>
      </p:sp>
      <p:sp>
        <p:nvSpPr>
          <p:cNvPr id="56323" name="Rectangle 3"/>
          <p:cNvSpPr>
            <a:spLocks noGrp="1" noChangeArrowheads="1"/>
          </p:cNvSpPr>
          <p:nvPr>
            <p:ph type="body" idx="1"/>
          </p:nvPr>
        </p:nvSpPr>
        <p:spPr/>
        <p:txBody>
          <a:bodyPr/>
          <a:lstStyle/>
          <a:p>
            <a:pPr algn="just">
              <a:lnSpc>
                <a:spcPct val="90000"/>
              </a:lnSpc>
              <a:spcBef>
                <a:spcPts val="600"/>
              </a:spcBef>
              <a:spcAft>
                <a:spcPts val="600"/>
              </a:spcAft>
            </a:pPr>
            <a:r>
              <a:rPr lang="en-GB" sz="2400"/>
              <a:t>There shall be a standard user interface to all databases which shall be based on the Z39.50 standard.</a:t>
            </a:r>
          </a:p>
          <a:p>
            <a:pPr algn="just">
              <a:lnSpc>
                <a:spcPct val="90000"/>
              </a:lnSpc>
              <a:spcAft>
                <a:spcPts val="600"/>
              </a:spcAft>
            </a:pPr>
            <a:r>
              <a:rPr lang="en-GB" sz="2400"/>
              <a:t>Because of copyright restrictions, some documents must be deleted immediately on arrival. Depending on the user’s requirements, these documents will either be printed locally on the system server for manually forwarding to the user or routed to a network printer.</a:t>
            </a:r>
          </a:p>
          <a:p>
            <a:pPr>
              <a:lnSpc>
                <a:spcPct val="90000"/>
              </a:lnSpc>
            </a:pPr>
            <a:endParaRPr lang="en-GB" sz="2000"/>
          </a:p>
        </p:txBody>
      </p:sp>
    </p:spTree>
    <p:extLst>
      <p:ext uri="{BB962C8B-B14F-4D97-AF65-F5344CB8AC3E}">
        <p14:creationId xmlns:p14="http://schemas.microsoft.com/office/powerpoint/2010/main" val="117908906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r>
              <a:rPr lang="en-GB"/>
              <a:t>Train protection system</a:t>
            </a:r>
          </a:p>
        </p:txBody>
      </p:sp>
      <p:sp>
        <p:nvSpPr>
          <p:cNvPr id="58371" name="Rectangle 3"/>
          <p:cNvSpPr>
            <a:spLocks noGrp="1" noChangeArrowheads="1"/>
          </p:cNvSpPr>
          <p:nvPr>
            <p:ph type="body" idx="1"/>
          </p:nvPr>
        </p:nvSpPr>
        <p:spPr>
          <a:xfrm>
            <a:off x="533400" y="2482552"/>
            <a:ext cx="7772400" cy="4114800"/>
          </a:xfrm>
        </p:spPr>
        <p:txBody>
          <a:bodyPr/>
          <a:lstStyle/>
          <a:p>
            <a:pPr algn="just">
              <a:spcAft>
                <a:spcPts val="600"/>
              </a:spcAft>
            </a:pPr>
            <a:r>
              <a:rPr lang="en-GB" dirty="0"/>
              <a:t>The deceleration of the train shall be computed as:</a:t>
            </a:r>
          </a:p>
          <a:p>
            <a:pPr lvl="1" algn="just"/>
            <a:r>
              <a:rPr lang="en-GB" dirty="0" err="1"/>
              <a:t>D</a:t>
            </a:r>
            <a:r>
              <a:rPr lang="en-GB" baseline="-25000" dirty="0" err="1"/>
              <a:t>train</a:t>
            </a:r>
            <a:r>
              <a:rPr lang="en-GB" dirty="0"/>
              <a:t> = </a:t>
            </a:r>
            <a:r>
              <a:rPr lang="en-GB" dirty="0" err="1"/>
              <a:t>D</a:t>
            </a:r>
            <a:r>
              <a:rPr lang="en-GB" baseline="-25000" dirty="0" err="1"/>
              <a:t>control</a:t>
            </a:r>
            <a:r>
              <a:rPr lang="en-GB" dirty="0"/>
              <a:t> + </a:t>
            </a:r>
            <a:r>
              <a:rPr lang="en-GB" dirty="0" err="1"/>
              <a:t>D</a:t>
            </a:r>
            <a:r>
              <a:rPr lang="en-GB" baseline="-25000" dirty="0" err="1"/>
              <a:t>gradient</a:t>
            </a:r>
            <a:r>
              <a:rPr lang="en-GB" baseline="-25000" dirty="0"/>
              <a:t> </a:t>
            </a:r>
          </a:p>
          <a:p>
            <a:pPr algn="just">
              <a:buFont typeface="Zapf Dingbats" pitchFamily="-16" charset="2"/>
              <a:buNone/>
            </a:pPr>
            <a:r>
              <a:rPr lang="en-GB" dirty="0"/>
              <a:t>	where </a:t>
            </a:r>
            <a:r>
              <a:rPr lang="en-GB" dirty="0" err="1"/>
              <a:t>D</a:t>
            </a:r>
            <a:r>
              <a:rPr lang="en-GB" baseline="-25000" dirty="0" err="1"/>
              <a:t>gradient</a:t>
            </a:r>
            <a:r>
              <a:rPr lang="en-GB" baseline="-25000" dirty="0"/>
              <a:t> </a:t>
            </a:r>
            <a:r>
              <a:rPr lang="en-GB" dirty="0"/>
              <a:t>is 9.81ms</a:t>
            </a:r>
            <a:r>
              <a:rPr lang="en-GB" baseline="30000" dirty="0"/>
              <a:t>2 </a:t>
            </a:r>
            <a:r>
              <a:rPr lang="en-GB" dirty="0"/>
              <a:t>* compensated gradient/alpha and where the values of 9.81ms</a:t>
            </a:r>
            <a:r>
              <a:rPr lang="en-GB" baseline="30000" dirty="0"/>
              <a:t>2 </a:t>
            </a:r>
            <a:r>
              <a:rPr lang="en-GB" dirty="0"/>
              <a:t>/alpha are known for different types of train.</a:t>
            </a:r>
          </a:p>
        </p:txBody>
      </p:sp>
    </p:spTree>
    <p:extLst>
      <p:ext uri="{BB962C8B-B14F-4D97-AF65-F5344CB8AC3E}">
        <p14:creationId xmlns:p14="http://schemas.microsoft.com/office/powerpoint/2010/main" val="205850821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r>
              <a:rPr lang="en-GB"/>
              <a:t>Domain requirements problems</a:t>
            </a:r>
          </a:p>
        </p:txBody>
      </p:sp>
      <p:sp>
        <p:nvSpPr>
          <p:cNvPr id="60419" name="Rectangle 3"/>
          <p:cNvSpPr>
            <a:spLocks noGrp="1" noChangeArrowheads="1"/>
          </p:cNvSpPr>
          <p:nvPr>
            <p:ph type="body" idx="1"/>
          </p:nvPr>
        </p:nvSpPr>
        <p:spPr/>
        <p:txBody>
          <a:bodyPr/>
          <a:lstStyle/>
          <a:p>
            <a:r>
              <a:rPr lang="en-GB"/>
              <a:t>Understandability</a:t>
            </a:r>
          </a:p>
          <a:p>
            <a:pPr lvl="1"/>
            <a:r>
              <a:rPr lang="en-GB"/>
              <a:t>Requirements are expressed in the language of the application domain;</a:t>
            </a:r>
          </a:p>
          <a:p>
            <a:pPr lvl="1"/>
            <a:r>
              <a:rPr lang="en-GB"/>
              <a:t>This is often not understood by software engineers developing the system.</a:t>
            </a:r>
          </a:p>
          <a:p>
            <a:r>
              <a:rPr lang="en-GB"/>
              <a:t>Implicitness</a:t>
            </a:r>
          </a:p>
          <a:p>
            <a:pPr lvl="1"/>
            <a:r>
              <a:rPr lang="en-GB"/>
              <a:t>Domain specialists understand the area so well that they do not think of making the domain requirements explicit.</a:t>
            </a:r>
          </a:p>
        </p:txBody>
      </p:sp>
    </p:spTree>
    <p:extLst>
      <p:ext uri="{BB962C8B-B14F-4D97-AF65-F5344CB8AC3E}">
        <p14:creationId xmlns:p14="http://schemas.microsoft.com/office/powerpoint/2010/main" val="154146155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lstStyle/>
          <a:p>
            <a:r>
              <a:rPr lang="en-GB"/>
              <a:t>User requirements</a:t>
            </a:r>
          </a:p>
        </p:txBody>
      </p:sp>
      <p:sp>
        <p:nvSpPr>
          <p:cNvPr id="62467" name="Rectangle 3"/>
          <p:cNvSpPr>
            <a:spLocks noGrp="1" noChangeArrowheads="1"/>
          </p:cNvSpPr>
          <p:nvPr>
            <p:ph type="body" idx="1"/>
          </p:nvPr>
        </p:nvSpPr>
        <p:spPr/>
        <p:txBody>
          <a:bodyPr/>
          <a:lstStyle/>
          <a:p>
            <a:r>
              <a:rPr lang="en-GB"/>
              <a:t>Should describe functional and non-functional requirements in such a way that they are understandable by system users who don’t have detailed technical knowledge.</a:t>
            </a:r>
          </a:p>
          <a:p>
            <a:r>
              <a:rPr lang="en-GB"/>
              <a:t>User requirements are defined using natural language, tables and diagrams as these can be understood by all users.</a:t>
            </a:r>
          </a:p>
        </p:txBody>
      </p:sp>
    </p:spTree>
    <p:extLst>
      <p:ext uri="{BB962C8B-B14F-4D97-AF65-F5344CB8AC3E}">
        <p14:creationId xmlns:p14="http://schemas.microsoft.com/office/powerpoint/2010/main" val="126235978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noFill/>
          <a:ln/>
        </p:spPr>
        <p:txBody>
          <a:bodyPr lIns="90487" tIns="44450" rIns="90487" bIns="44450"/>
          <a:lstStyle/>
          <a:p>
            <a:r>
              <a:rPr lang="en-GB"/>
              <a:t>Requirements engineering</a:t>
            </a:r>
          </a:p>
        </p:txBody>
      </p:sp>
      <p:sp>
        <p:nvSpPr>
          <p:cNvPr id="11267" name="Rectangle 3"/>
          <p:cNvSpPr>
            <a:spLocks noGrp="1" noChangeArrowheads="1"/>
          </p:cNvSpPr>
          <p:nvPr>
            <p:ph type="body" idx="1"/>
          </p:nvPr>
        </p:nvSpPr>
        <p:spPr>
          <a:noFill/>
          <a:ln/>
        </p:spPr>
        <p:txBody>
          <a:bodyPr lIns="90487" tIns="44450" rIns="90487" bIns="44450"/>
          <a:lstStyle/>
          <a:p>
            <a:r>
              <a:rPr lang="en-GB"/>
              <a:t>The process of establishing the services that the customer requires from a system and the constraints under which it operates and is developed.</a:t>
            </a:r>
          </a:p>
          <a:p>
            <a:r>
              <a:rPr lang="en-GB"/>
              <a:t>The requirements themselves are the descriptions of the system services and constraints that are generated during the requirements engineering process.</a:t>
            </a:r>
          </a:p>
        </p:txBody>
      </p:sp>
    </p:spTree>
    <p:extLst>
      <p:ext uri="{BB962C8B-B14F-4D97-AF65-F5344CB8AC3E}">
        <p14:creationId xmlns:p14="http://schemas.microsoft.com/office/powerpoint/2010/main" val="3460802849"/>
      </p:ext>
    </p:extLst>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r>
              <a:rPr lang="en-GB"/>
              <a:t>Problems with natural language</a:t>
            </a:r>
          </a:p>
        </p:txBody>
      </p:sp>
      <p:sp>
        <p:nvSpPr>
          <p:cNvPr id="64515" name="Rectangle 3"/>
          <p:cNvSpPr>
            <a:spLocks noGrp="1" noChangeArrowheads="1"/>
          </p:cNvSpPr>
          <p:nvPr>
            <p:ph type="body" idx="1"/>
          </p:nvPr>
        </p:nvSpPr>
        <p:spPr/>
        <p:txBody>
          <a:bodyPr>
            <a:normAutofit lnSpcReduction="10000"/>
          </a:bodyPr>
          <a:lstStyle/>
          <a:p>
            <a:r>
              <a:rPr lang="en-GB"/>
              <a:t>Lack of clarity </a:t>
            </a:r>
          </a:p>
          <a:p>
            <a:pPr lvl="1"/>
            <a:r>
              <a:rPr lang="en-GB"/>
              <a:t>Precision is difficult without making the document difficult to read.</a:t>
            </a:r>
          </a:p>
          <a:p>
            <a:r>
              <a:rPr lang="en-GB"/>
              <a:t>Requirements confusion</a:t>
            </a:r>
          </a:p>
          <a:p>
            <a:pPr lvl="1"/>
            <a:r>
              <a:rPr lang="en-GB"/>
              <a:t>Functional and non-functional requirements tend to be mixed-up.</a:t>
            </a:r>
          </a:p>
          <a:p>
            <a:r>
              <a:rPr lang="en-GB"/>
              <a:t>Requirements amalgamation</a:t>
            </a:r>
          </a:p>
          <a:p>
            <a:pPr lvl="1"/>
            <a:r>
              <a:rPr lang="en-GB"/>
              <a:t>Several different requirements may be expressed together.</a:t>
            </a:r>
          </a:p>
        </p:txBody>
      </p:sp>
    </p:spTree>
    <p:extLst>
      <p:ext uri="{BB962C8B-B14F-4D97-AF65-F5344CB8AC3E}">
        <p14:creationId xmlns:p14="http://schemas.microsoft.com/office/powerpoint/2010/main" val="192149864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a:noFill/>
          <a:ln/>
        </p:spPr>
        <p:txBody>
          <a:bodyPr lIns="90487" tIns="44450" rIns="90487" bIns="44450"/>
          <a:lstStyle/>
          <a:p>
            <a:r>
              <a:rPr lang="en-GB"/>
              <a:t>LIBSYS requirement</a:t>
            </a:r>
          </a:p>
        </p:txBody>
      </p:sp>
      <p:sp>
        <p:nvSpPr>
          <p:cNvPr id="66563" name="Rectangle 3"/>
          <p:cNvSpPr>
            <a:spLocks noChangeArrowheads="1"/>
          </p:cNvSpPr>
          <p:nvPr/>
        </p:nvSpPr>
        <p:spPr bwMode="auto">
          <a:xfrm>
            <a:off x="703263" y="2438400"/>
            <a:ext cx="7737475" cy="2589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7" tIns="44450" rIns="90487" bIns="44450">
            <a:spAutoFit/>
          </a:bodyPr>
          <a:lstStyle/>
          <a:p>
            <a:r>
              <a:rPr lang="en-GB" sz="2800" b="1">
                <a:latin typeface="Times" pitchFamily="-16" charset="0"/>
              </a:rPr>
              <a:t>4..5</a:t>
            </a:r>
            <a:r>
              <a:rPr lang="en-GB" sz="2800">
                <a:latin typeface="Times" pitchFamily="-16" charset="0"/>
              </a:rPr>
              <a:t>  LIBSYS shall provide a financial accounting system that maintains records of all payments made by users of the system. System managers may configure this system so that regular users may receive discounted rates.</a:t>
            </a:r>
            <a:endParaRPr lang="en-GB">
              <a:latin typeface="Times" pitchFamily="-16" charset="0"/>
            </a:endParaRPr>
          </a:p>
          <a:p>
            <a:endParaRPr lang="en-GB">
              <a:latin typeface="Times" pitchFamily="-16" charset="0"/>
            </a:endParaRPr>
          </a:p>
        </p:txBody>
      </p:sp>
    </p:spTree>
    <p:extLst>
      <p:ext uri="{BB962C8B-B14F-4D97-AF65-F5344CB8AC3E}">
        <p14:creationId xmlns:p14="http://schemas.microsoft.com/office/powerpoint/2010/main" val="2371753591"/>
      </p:ext>
    </p:extLst>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a:noFill/>
          <a:ln/>
        </p:spPr>
        <p:txBody>
          <a:bodyPr lIns="90487" tIns="44450" rIns="90487" bIns="44450"/>
          <a:lstStyle/>
          <a:p>
            <a:r>
              <a:rPr lang="en-GB"/>
              <a:t>Editor grid requirement</a:t>
            </a:r>
          </a:p>
        </p:txBody>
      </p:sp>
      <p:sp>
        <p:nvSpPr>
          <p:cNvPr id="68611" name="Rectangle 3"/>
          <p:cNvSpPr>
            <a:spLocks noChangeArrowheads="1"/>
          </p:cNvSpPr>
          <p:nvPr/>
        </p:nvSpPr>
        <p:spPr bwMode="auto">
          <a:xfrm>
            <a:off x="492125" y="2574255"/>
            <a:ext cx="8891588" cy="3375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7" tIns="44450" rIns="90487" bIns="44450">
            <a:spAutoFit/>
          </a:bodyPr>
          <a:lstStyle/>
          <a:p>
            <a:r>
              <a:rPr lang="en-GB" b="1" dirty="0">
                <a:latin typeface="Times" pitchFamily="-16" charset="0"/>
              </a:rPr>
              <a:t>2.6 Grid facilities</a:t>
            </a:r>
            <a:r>
              <a:rPr lang="en-GB" dirty="0">
                <a:latin typeface="Times" pitchFamily="-16" charset="0"/>
              </a:rPr>
              <a:t> To assist in the positioning of entities on a diagram, </a:t>
            </a:r>
          </a:p>
          <a:p>
            <a:r>
              <a:rPr lang="en-GB" dirty="0">
                <a:latin typeface="Times" pitchFamily="-16" charset="0"/>
              </a:rPr>
              <a:t>the user may turn on a grid in either centimetres or inches, via an </a:t>
            </a:r>
          </a:p>
          <a:p>
            <a:r>
              <a:rPr lang="en-GB" dirty="0">
                <a:latin typeface="Times" pitchFamily="-16" charset="0"/>
              </a:rPr>
              <a:t>option on the control panel. Initially, the grid is off. The grid may be</a:t>
            </a:r>
          </a:p>
          <a:p>
            <a:r>
              <a:rPr lang="en-GB" dirty="0">
                <a:latin typeface="Times" pitchFamily="-16" charset="0"/>
              </a:rPr>
              <a:t> turned on and off at any time during an editing session and can be </a:t>
            </a:r>
          </a:p>
          <a:p>
            <a:r>
              <a:rPr lang="en-GB" dirty="0">
                <a:latin typeface="Times" pitchFamily="-16" charset="0"/>
              </a:rPr>
              <a:t>toggled between inches and centimetres at any time. A grid option </a:t>
            </a:r>
          </a:p>
          <a:p>
            <a:r>
              <a:rPr lang="en-GB" dirty="0">
                <a:latin typeface="Times" pitchFamily="-16" charset="0"/>
              </a:rPr>
              <a:t>will be provided on the reduce-to-fit view but the number of grid</a:t>
            </a:r>
          </a:p>
          <a:p>
            <a:r>
              <a:rPr lang="en-GB" dirty="0">
                <a:latin typeface="Times" pitchFamily="-16" charset="0"/>
              </a:rPr>
              <a:t> lines shown will be reduced to avoid filling the smaller diagram </a:t>
            </a:r>
          </a:p>
          <a:p>
            <a:r>
              <a:rPr lang="en-GB" dirty="0">
                <a:latin typeface="Times" pitchFamily="-16" charset="0"/>
              </a:rPr>
              <a:t>with grid lines.</a:t>
            </a:r>
            <a:endParaRPr lang="en-GB" sz="2800" dirty="0">
              <a:latin typeface="Times" pitchFamily="-16" charset="0"/>
            </a:endParaRPr>
          </a:p>
          <a:p>
            <a:endParaRPr lang="en-GB" dirty="0">
              <a:latin typeface="Times" pitchFamily="-16" charset="0"/>
            </a:endParaRPr>
          </a:p>
        </p:txBody>
      </p:sp>
    </p:spTree>
    <p:extLst>
      <p:ext uri="{BB962C8B-B14F-4D97-AF65-F5344CB8AC3E}">
        <p14:creationId xmlns:p14="http://schemas.microsoft.com/office/powerpoint/2010/main" val="108371470"/>
      </p:ext>
    </p:extLst>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p:txBody>
          <a:bodyPr/>
          <a:lstStyle/>
          <a:p>
            <a:r>
              <a:rPr lang="en-GB"/>
              <a:t>Requirement problems</a:t>
            </a:r>
          </a:p>
        </p:txBody>
      </p:sp>
      <p:sp>
        <p:nvSpPr>
          <p:cNvPr id="70659" name="Rectangle 3"/>
          <p:cNvSpPr>
            <a:spLocks noGrp="1" noChangeArrowheads="1"/>
          </p:cNvSpPr>
          <p:nvPr>
            <p:ph type="body" idx="1"/>
          </p:nvPr>
        </p:nvSpPr>
        <p:spPr/>
        <p:txBody>
          <a:bodyPr>
            <a:normAutofit lnSpcReduction="10000"/>
          </a:bodyPr>
          <a:lstStyle/>
          <a:p>
            <a:pPr>
              <a:lnSpc>
                <a:spcPct val="90000"/>
              </a:lnSpc>
            </a:pPr>
            <a:r>
              <a:rPr lang="en-GB" sz="2400"/>
              <a:t>Database requirements includes both conceptual and detailed information</a:t>
            </a:r>
          </a:p>
          <a:p>
            <a:pPr lvl="1">
              <a:lnSpc>
                <a:spcPct val="90000"/>
              </a:lnSpc>
            </a:pPr>
            <a:r>
              <a:rPr lang="en-GB" sz="2000"/>
              <a:t>Describes the concept of a financial accounting system that is to be included in LIBSYS;</a:t>
            </a:r>
          </a:p>
          <a:p>
            <a:pPr lvl="1">
              <a:lnSpc>
                <a:spcPct val="90000"/>
              </a:lnSpc>
            </a:pPr>
            <a:r>
              <a:rPr lang="en-GB" sz="2000"/>
              <a:t>However, it also includes the detail that managers can configure this system - this is unnecessary at this level.</a:t>
            </a:r>
          </a:p>
          <a:p>
            <a:pPr>
              <a:lnSpc>
                <a:spcPct val="90000"/>
              </a:lnSpc>
            </a:pPr>
            <a:r>
              <a:rPr lang="en-GB" sz="2400"/>
              <a:t>Grid requirement mixes three different kinds of requirement</a:t>
            </a:r>
          </a:p>
          <a:p>
            <a:pPr lvl="1">
              <a:lnSpc>
                <a:spcPct val="90000"/>
              </a:lnSpc>
            </a:pPr>
            <a:r>
              <a:rPr lang="en-GB" sz="2000"/>
              <a:t>Conceptual functional requirement (the need for a grid);</a:t>
            </a:r>
          </a:p>
          <a:p>
            <a:pPr lvl="1">
              <a:lnSpc>
                <a:spcPct val="90000"/>
              </a:lnSpc>
            </a:pPr>
            <a:r>
              <a:rPr lang="en-GB" sz="2000"/>
              <a:t>Non-functional requirement (grid units);</a:t>
            </a:r>
          </a:p>
          <a:p>
            <a:pPr lvl="1">
              <a:lnSpc>
                <a:spcPct val="90000"/>
              </a:lnSpc>
            </a:pPr>
            <a:r>
              <a:rPr lang="en-GB" sz="2000"/>
              <a:t>Non-functional UI requirement (grid switching).</a:t>
            </a:r>
          </a:p>
          <a:p>
            <a:pPr lvl="1">
              <a:lnSpc>
                <a:spcPct val="90000"/>
              </a:lnSpc>
            </a:pPr>
            <a:endParaRPr lang="en-GB" sz="2000"/>
          </a:p>
        </p:txBody>
      </p:sp>
    </p:spTree>
    <p:extLst>
      <p:ext uri="{BB962C8B-B14F-4D97-AF65-F5344CB8AC3E}">
        <p14:creationId xmlns:p14="http://schemas.microsoft.com/office/powerpoint/2010/main" val="316487026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p:txBody>
          <a:bodyPr/>
          <a:lstStyle/>
          <a:p>
            <a:r>
              <a:rPr lang="en-GB"/>
              <a:t>Structured presentation</a:t>
            </a:r>
          </a:p>
        </p:txBody>
      </p:sp>
      <p:sp>
        <p:nvSpPr>
          <p:cNvPr id="72707" name="Rectangle 3"/>
          <p:cNvSpPr>
            <a:spLocks noChangeArrowheads="1"/>
          </p:cNvSpPr>
          <p:nvPr/>
        </p:nvSpPr>
        <p:spPr bwMode="auto">
          <a:xfrm>
            <a:off x="633413" y="1524000"/>
            <a:ext cx="7877175" cy="48768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graphicFrame>
        <p:nvGraphicFramePr>
          <p:cNvPr id="72708" name="Object 4"/>
          <p:cNvGraphicFramePr>
            <a:graphicFrameLocks noChangeAspect="1"/>
          </p:cNvGraphicFramePr>
          <p:nvPr/>
        </p:nvGraphicFramePr>
        <p:xfrm>
          <a:off x="746125" y="2362200"/>
          <a:ext cx="9834563" cy="2884488"/>
        </p:xfrm>
        <a:graphic>
          <a:graphicData uri="http://schemas.openxmlformats.org/presentationml/2006/ole">
            <mc:AlternateContent xmlns:mc="http://schemas.openxmlformats.org/markup-compatibility/2006">
              <mc:Choice xmlns:v="urn:schemas-microsoft-com:vml" Requires="v">
                <p:oleObj spid="_x0000_s3074" name="Document" r:id="rId4" imgW="5486400" imgH="1609344" progId="Word.Document.8">
                  <p:embed/>
                </p:oleObj>
              </mc:Choice>
              <mc:Fallback>
                <p:oleObj name="Document" r:id="rId4" imgW="5486400" imgH="1609344" progId="Word.Document.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6125" y="2362200"/>
                        <a:ext cx="9834563" cy="28844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327940043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a:xfrm>
            <a:off x="381000" y="266700"/>
            <a:ext cx="8229600" cy="1104900"/>
          </a:xfrm>
        </p:spPr>
        <p:txBody>
          <a:bodyPr>
            <a:normAutofit fontScale="90000"/>
          </a:bodyPr>
          <a:lstStyle/>
          <a:p>
            <a:r>
              <a:rPr lang="en-GB"/>
              <a:t>Guidelines for writing requirements</a:t>
            </a:r>
          </a:p>
        </p:txBody>
      </p:sp>
      <p:sp>
        <p:nvSpPr>
          <p:cNvPr id="74755" name="Rectangle 3"/>
          <p:cNvSpPr>
            <a:spLocks noGrp="1" noChangeArrowheads="1"/>
          </p:cNvSpPr>
          <p:nvPr>
            <p:ph type="body" idx="1"/>
          </p:nvPr>
        </p:nvSpPr>
        <p:spPr/>
        <p:txBody>
          <a:bodyPr/>
          <a:lstStyle/>
          <a:p>
            <a:r>
              <a:rPr lang="en-GB"/>
              <a:t>Invent a standard format and use it for all requirements.</a:t>
            </a:r>
          </a:p>
          <a:p>
            <a:r>
              <a:rPr lang="en-GB"/>
              <a:t>Use language in a consistent way. Use shall for mandatory requirements, should for desirable requirements.</a:t>
            </a:r>
          </a:p>
          <a:p>
            <a:r>
              <a:rPr lang="en-GB"/>
              <a:t>Use text highlighting to identify key parts of the requirement.</a:t>
            </a:r>
          </a:p>
          <a:p>
            <a:r>
              <a:rPr lang="en-GB"/>
              <a:t>Avoid the use of computer jargon.</a:t>
            </a:r>
          </a:p>
        </p:txBody>
      </p:sp>
    </p:spTree>
    <p:extLst>
      <p:ext uri="{BB962C8B-B14F-4D97-AF65-F5344CB8AC3E}">
        <p14:creationId xmlns:p14="http://schemas.microsoft.com/office/powerpoint/2010/main" val="131373128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p:txBody>
          <a:bodyPr/>
          <a:lstStyle/>
          <a:p>
            <a:r>
              <a:rPr lang="en-GB"/>
              <a:t>System requirements</a:t>
            </a:r>
          </a:p>
        </p:txBody>
      </p:sp>
      <p:sp>
        <p:nvSpPr>
          <p:cNvPr id="76803" name="Rectangle 3"/>
          <p:cNvSpPr>
            <a:spLocks noGrp="1" noChangeArrowheads="1"/>
          </p:cNvSpPr>
          <p:nvPr>
            <p:ph type="body" idx="1"/>
          </p:nvPr>
        </p:nvSpPr>
        <p:spPr/>
        <p:txBody>
          <a:bodyPr/>
          <a:lstStyle/>
          <a:p>
            <a:pPr>
              <a:lnSpc>
                <a:spcPct val="90000"/>
              </a:lnSpc>
            </a:pPr>
            <a:r>
              <a:rPr lang="en-GB" sz="2400"/>
              <a:t>More detailed specifications of system functions, services and constraints than user requirements.</a:t>
            </a:r>
          </a:p>
          <a:p>
            <a:pPr>
              <a:lnSpc>
                <a:spcPct val="90000"/>
              </a:lnSpc>
            </a:pPr>
            <a:r>
              <a:rPr lang="en-GB" sz="2400"/>
              <a:t>They are intended to be a basis for designing the system.</a:t>
            </a:r>
          </a:p>
          <a:p>
            <a:pPr>
              <a:lnSpc>
                <a:spcPct val="90000"/>
              </a:lnSpc>
            </a:pPr>
            <a:r>
              <a:rPr lang="en-GB" sz="2400"/>
              <a:t>They may be incorporated into the system contract.</a:t>
            </a:r>
          </a:p>
          <a:p>
            <a:pPr>
              <a:lnSpc>
                <a:spcPct val="90000"/>
              </a:lnSpc>
            </a:pPr>
            <a:r>
              <a:rPr lang="en-GB" sz="2400"/>
              <a:t>System requirements may be defined or illustrated using system models discussed in Chapter 8.</a:t>
            </a:r>
          </a:p>
        </p:txBody>
      </p:sp>
    </p:spTree>
    <p:extLst>
      <p:ext uri="{BB962C8B-B14F-4D97-AF65-F5344CB8AC3E}">
        <p14:creationId xmlns:p14="http://schemas.microsoft.com/office/powerpoint/2010/main" val="208016413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p:txBody>
          <a:bodyPr/>
          <a:lstStyle/>
          <a:p>
            <a:r>
              <a:rPr lang="en-GB"/>
              <a:t>Requirements and design</a:t>
            </a:r>
          </a:p>
        </p:txBody>
      </p:sp>
      <p:sp>
        <p:nvSpPr>
          <p:cNvPr id="78851" name="Rectangle 3"/>
          <p:cNvSpPr>
            <a:spLocks noGrp="1" noChangeArrowheads="1"/>
          </p:cNvSpPr>
          <p:nvPr>
            <p:ph type="body" idx="1"/>
          </p:nvPr>
        </p:nvSpPr>
        <p:spPr/>
        <p:txBody>
          <a:bodyPr/>
          <a:lstStyle/>
          <a:p>
            <a:pPr>
              <a:lnSpc>
                <a:spcPct val="90000"/>
              </a:lnSpc>
            </a:pPr>
            <a:r>
              <a:rPr lang="en-GB" sz="2400"/>
              <a:t>In principle, requirements should state what the system should do and the design should describe how it does this.</a:t>
            </a:r>
          </a:p>
          <a:p>
            <a:pPr>
              <a:lnSpc>
                <a:spcPct val="90000"/>
              </a:lnSpc>
            </a:pPr>
            <a:r>
              <a:rPr lang="en-GB" sz="2400"/>
              <a:t>In practice, requirements and design are inseparable</a:t>
            </a:r>
          </a:p>
          <a:p>
            <a:pPr lvl="1">
              <a:lnSpc>
                <a:spcPct val="90000"/>
              </a:lnSpc>
            </a:pPr>
            <a:r>
              <a:rPr lang="en-GB" sz="2000"/>
              <a:t>A system architecture may be designed to structure the requirements;</a:t>
            </a:r>
          </a:p>
          <a:p>
            <a:pPr lvl="1">
              <a:lnSpc>
                <a:spcPct val="90000"/>
              </a:lnSpc>
            </a:pPr>
            <a:r>
              <a:rPr lang="en-GB" sz="2000"/>
              <a:t>The system may inter-operate with other systems that generate design requirements;</a:t>
            </a:r>
          </a:p>
          <a:p>
            <a:pPr lvl="1">
              <a:lnSpc>
                <a:spcPct val="90000"/>
              </a:lnSpc>
            </a:pPr>
            <a:r>
              <a:rPr lang="en-GB" sz="2000"/>
              <a:t>The use of a specific design may be a domain requirement.</a:t>
            </a:r>
            <a:endParaRPr lang="en-GB" sz="1800"/>
          </a:p>
        </p:txBody>
      </p:sp>
    </p:spTree>
    <p:extLst>
      <p:ext uri="{BB962C8B-B14F-4D97-AF65-F5344CB8AC3E}">
        <p14:creationId xmlns:p14="http://schemas.microsoft.com/office/powerpoint/2010/main" val="26778242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p:txBody>
          <a:bodyPr/>
          <a:lstStyle/>
          <a:p>
            <a:r>
              <a:rPr lang="en-GB"/>
              <a:t>Alternatives to NL specification</a:t>
            </a:r>
          </a:p>
        </p:txBody>
      </p:sp>
      <p:sp>
        <p:nvSpPr>
          <p:cNvPr id="82947" name="Rectangle 3"/>
          <p:cNvSpPr>
            <a:spLocks noChangeArrowheads="1"/>
          </p:cNvSpPr>
          <p:nvPr/>
        </p:nvSpPr>
        <p:spPr bwMode="auto">
          <a:xfrm>
            <a:off x="352425" y="1600200"/>
            <a:ext cx="8510588" cy="48006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graphicFrame>
        <p:nvGraphicFramePr>
          <p:cNvPr id="82948" name="Object 4"/>
          <p:cNvGraphicFramePr>
            <a:graphicFrameLocks noChangeAspect="1"/>
          </p:cNvGraphicFramePr>
          <p:nvPr/>
        </p:nvGraphicFramePr>
        <p:xfrm>
          <a:off x="300038" y="1752600"/>
          <a:ext cx="8686800" cy="4495800"/>
        </p:xfrm>
        <a:graphic>
          <a:graphicData uri="http://schemas.openxmlformats.org/presentationml/2006/ole">
            <mc:AlternateContent xmlns:mc="http://schemas.openxmlformats.org/markup-compatibility/2006">
              <mc:Choice xmlns:v="urn:schemas-microsoft-com:vml" Requires="v">
                <p:oleObj spid="_x0000_s4098" name="Document" r:id="rId4" imgW="6513576" imgH="3371088" progId="Word.Document.8">
                  <p:embed/>
                </p:oleObj>
              </mc:Choice>
              <mc:Fallback>
                <p:oleObj name="Document" r:id="rId4" imgW="6513576" imgH="3371088" progId="Word.Document.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0038" y="1752600"/>
                        <a:ext cx="8686800" cy="4495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310185444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p:txBody>
          <a:bodyPr/>
          <a:lstStyle/>
          <a:p>
            <a:r>
              <a:rPr lang="en-US" sz="3600"/>
              <a:t>Structured language specifications</a:t>
            </a:r>
            <a:endParaRPr lang="en-US"/>
          </a:p>
        </p:txBody>
      </p:sp>
      <p:sp>
        <p:nvSpPr>
          <p:cNvPr id="84995" name="Rectangle 3"/>
          <p:cNvSpPr>
            <a:spLocks noGrp="1" noChangeArrowheads="1"/>
          </p:cNvSpPr>
          <p:nvPr>
            <p:ph type="body" idx="1"/>
          </p:nvPr>
        </p:nvSpPr>
        <p:spPr/>
        <p:txBody>
          <a:bodyPr/>
          <a:lstStyle/>
          <a:p>
            <a:pPr>
              <a:lnSpc>
                <a:spcPct val="90000"/>
              </a:lnSpc>
            </a:pPr>
            <a:r>
              <a:rPr lang="en-US" sz="2400"/>
              <a:t>The freedom of the requirements writer is limited by a predefined template for requirements.</a:t>
            </a:r>
          </a:p>
          <a:p>
            <a:pPr>
              <a:lnSpc>
                <a:spcPct val="90000"/>
              </a:lnSpc>
            </a:pPr>
            <a:r>
              <a:rPr lang="en-US" sz="2400"/>
              <a:t>All requirements are written in a standard way (see previous editor examples).</a:t>
            </a:r>
          </a:p>
          <a:p>
            <a:pPr>
              <a:lnSpc>
                <a:spcPct val="90000"/>
              </a:lnSpc>
            </a:pPr>
            <a:r>
              <a:rPr lang="en-US" sz="2400"/>
              <a:t>The terminology used in the description may be limited.</a:t>
            </a:r>
          </a:p>
          <a:p>
            <a:pPr>
              <a:lnSpc>
                <a:spcPct val="90000"/>
              </a:lnSpc>
            </a:pPr>
            <a:r>
              <a:rPr lang="en-US" sz="2400"/>
              <a:t>The advantage is that the most of the expressiveness of natural language is maintained but a degree of uniformity is imposed on the specification.</a:t>
            </a:r>
          </a:p>
        </p:txBody>
      </p:sp>
    </p:spTree>
    <p:extLst>
      <p:ext uri="{BB962C8B-B14F-4D97-AF65-F5344CB8AC3E}">
        <p14:creationId xmlns:p14="http://schemas.microsoft.com/office/powerpoint/2010/main" val="350422962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noFill/>
          <a:ln/>
        </p:spPr>
        <p:txBody>
          <a:bodyPr lIns="90487" tIns="44450" rIns="90487" bIns="44450"/>
          <a:lstStyle/>
          <a:p>
            <a:r>
              <a:rPr lang="en-GB"/>
              <a:t>What is a requirement?</a:t>
            </a:r>
          </a:p>
        </p:txBody>
      </p:sp>
      <p:sp>
        <p:nvSpPr>
          <p:cNvPr id="13315" name="Rectangle 3"/>
          <p:cNvSpPr>
            <a:spLocks noGrp="1" noChangeArrowheads="1"/>
          </p:cNvSpPr>
          <p:nvPr>
            <p:ph type="body" idx="1"/>
          </p:nvPr>
        </p:nvSpPr>
        <p:spPr>
          <a:noFill/>
          <a:ln/>
        </p:spPr>
        <p:txBody>
          <a:bodyPr lIns="90487" tIns="44450" rIns="90487" bIns="44450"/>
          <a:lstStyle/>
          <a:p>
            <a:pPr>
              <a:lnSpc>
                <a:spcPct val="90000"/>
              </a:lnSpc>
            </a:pPr>
            <a:r>
              <a:rPr lang="en-GB" sz="2400"/>
              <a:t>It may range from a high-level abstract statement of a service or of a system constraint to a detailed mathematical functional specification.</a:t>
            </a:r>
          </a:p>
          <a:p>
            <a:pPr>
              <a:lnSpc>
                <a:spcPct val="90000"/>
              </a:lnSpc>
            </a:pPr>
            <a:r>
              <a:rPr lang="en-GB" sz="2400"/>
              <a:t>This is inevitable as requirements may serve a dual function</a:t>
            </a:r>
          </a:p>
          <a:p>
            <a:pPr lvl="1">
              <a:lnSpc>
                <a:spcPct val="90000"/>
              </a:lnSpc>
            </a:pPr>
            <a:r>
              <a:rPr lang="en-GB" sz="2000"/>
              <a:t>May be the basis for a bid for a contract - therefore must be open to interpretation;</a:t>
            </a:r>
          </a:p>
          <a:p>
            <a:pPr lvl="1">
              <a:lnSpc>
                <a:spcPct val="90000"/>
              </a:lnSpc>
            </a:pPr>
            <a:r>
              <a:rPr lang="en-GB" sz="2000"/>
              <a:t>May be the basis for the contract itself - therefore must be defined in detail;</a:t>
            </a:r>
          </a:p>
          <a:p>
            <a:pPr lvl="1">
              <a:lnSpc>
                <a:spcPct val="90000"/>
              </a:lnSpc>
            </a:pPr>
            <a:r>
              <a:rPr lang="en-GB" sz="2000"/>
              <a:t>Both these statements may be called requirements.</a:t>
            </a:r>
          </a:p>
        </p:txBody>
      </p:sp>
    </p:spTree>
    <p:extLst>
      <p:ext uri="{BB962C8B-B14F-4D97-AF65-F5344CB8AC3E}">
        <p14:creationId xmlns:p14="http://schemas.microsoft.com/office/powerpoint/2010/main" val="2282243333"/>
      </p:ext>
    </p:extLst>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a:noFill/>
          <a:ln/>
        </p:spPr>
        <p:txBody>
          <a:bodyPr lIns="90487" tIns="44450" rIns="90487" bIns="44450"/>
          <a:lstStyle/>
          <a:p>
            <a:r>
              <a:rPr lang="en-GB"/>
              <a:t>Form-based specifications</a:t>
            </a:r>
          </a:p>
        </p:txBody>
      </p:sp>
      <p:sp>
        <p:nvSpPr>
          <p:cNvPr id="87043" name="Rectangle 3"/>
          <p:cNvSpPr>
            <a:spLocks noGrp="1" noChangeArrowheads="1"/>
          </p:cNvSpPr>
          <p:nvPr>
            <p:ph type="body" idx="1"/>
          </p:nvPr>
        </p:nvSpPr>
        <p:spPr>
          <a:noFill/>
          <a:ln/>
        </p:spPr>
        <p:txBody>
          <a:bodyPr lIns="90487" tIns="44450" rIns="90487" bIns="44450"/>
          <a:lstStyle/>
          <a:p>
            <a:r>
              <a:rPr lang="en-GB"/>
              <a:t>Definition of the function or entity.</a:t>
            </a:r>
          </a:p>
          <a:p>
            <a:r>
              <a:rPr lang="en-GB"/>
              <a:t>Description of inputs and where they come from.</a:t>
            </a:r>
          </a:p>
          <a:p>
            <a:r>
              <a:rPr lang="en-GB"/>
              <a:t>Description of outputs and where they go to.</a:t>
            </a:r>
          </a:p>
          <a:p>
            <a:r>
              <a:rPr lang="en-GB"/>
              <a:t>Indication of other entities required.</a:t>
            </a:r>
          </a:p>
          <a:p>
            <a:r>
              <a:rPr lang="en-GB"/>
              <a:t>Pre and post conditions (if appropriate).</a:t>
            </a:r>
          </a:p>
          <a:p>
            <a:r>
              <a:rPr lang="en-GB"/>
              <a:t>The side effects (if any) of the function.</a:t>
            </a:r>
          </a:p>
        </p:txBody>
      </p:sp>
    </p:spTree>
    <p:extLst>
      <p:ext uri="{BB962C8B-B14F-4D97-AF65-F5344CB8AC3E}">
        <p14:creationId xmlns:p14="http://schemas.microsoft.com/office/powerpoint/2010/main" val="661734263"/>
      </p:ext>
    </p:extLst>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a:noFill/>
          <a:ln/>
        </p:spPr>
        <p:txBody>
          <a:bodyPr lIns="90487" tIns="44450" rIns="90487" bIns="44450"/>
          <a:lstStyle/>
          <a:p>
            <a:r>
              <a:rPr lang="en-GB"/>
              <a:t>Form-based node specification</a:t>
            </a:r>
          </a:p>
        </p:txBody>
      </p:sp>
      <p:sp>
        <p:nvSpPr>
          <p:cNvPr id="89091" name="Rectangle 3"/>
          <p:cNvSpPr>
            <a:spLocks noChangeArrowheads="1"/>
          </p:cNvSpPr>
          <p:nvPr/>
        </p:nvSpPr>
        <p:spPr bwMode="auto">
          <a:xfrm>
            <a:off x="422275" y="1600200"/>
            <a:ext cx="8440738" cy="47244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graphicFrame>
        <p:nvGraphicFramePr>
          <p:cNvPr id="89092" name="Object 4"/>
          <p:cNvGraphicFramePr>
            <a:graphicFrameLocks noChangeAspect="1"/>
          </p:cNvGraphicFramePr>
          <p:nvPr/>
        </p:nvGraphicFramePr>
        <p:xfrm>
          <a:off x="1052513" y="1752600"/>
          <a:ext cx="7391400" cy="4476750"/>
        </p:xfrm>
        <a:graphic>
          <a:graphicData uri="http://schemas.openxmlformats.org/presentationml/2006/ole">
            <mc:AlternateContent xmlns:mc="http://schemas.openxmlformats.org/markup-compatibility/2006">
              <mc:Choice xmlns:v="urn:schemas-microsoft-com:vml" Requires="v">
                <p:oleObj spid="_x0000_s5122" name="Document" r:id="rId4" imgW="5571744" imgH="3374136" progId="Word.Document.8">
                  <p:embed/>
                </p:oleObj>
              </mc:Choice>
              <mc:Fallback>
                <p:oleObj name="Document" r:id="rId4" imgW="5571744" imgH="3374136" progId="Word.Document.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52513" y="1752600"/>
                        <a:ext cx="7391400" cy="4476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3662378474"/>
      </p:ext>
    </p:extLst>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r>
              <a:rPr lang="en-US"/>
              <a:t>Tabular specification</a:t>
            </a:r>
          </a:p>
        </p:txBody>
      </p:sp>
      <p:sp>
        <p:nvSpPr>
          <p:cNvPr id="93187" name="Rectangle 3"/>
          <p:cNvSpPr>
            <a:spLocks noChangeArrowheads="1"/>
          </p:cNvSpPr>
          <p:nvPr/>
        </p:nvSpPr>
        <p:spPr bwMode="auto">
          <a:xfrm>
            <a:off x="422275" y="1600200"/>
            <a:ext cx="8440738" cy="47244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graphicFrame>
        <p:nvGraphicFramePr>
          <p:cNvPr id="93188" name="Object 4"/>
          <p:cNvGraphicFramePr>
            <a:graphicFrameLocks noChangeAspect="1"/>
          </p:cNvGraphicFramePr>
          <p:nvPr/>
        </p:nvGraphicFramePr>
        <p:xfrm>
          <a:off x="430213" y="2057400"/>
          <a:ext cx="10745787" cy="3463925"/>
        </p:xfrm>
        <a:graphic>
          <a:graphicData uri="http://schemas.openxmlformats.org/presentationml/2006/ole">
            <mc:AlternateContent xmlns:mc="http://schemas.openxmlformats.org/markup-compatibility/2006">
              <mc:Choice xmlns:v="urn:schemas-microsoft-com:vml" Requires="v">
                <p:oleObj spid="_x0000_s6146" name="Document" r:id="rId4" imgW="5641848" imgH="1819656" progId="Word.Document.8">
                  <p:embed/>
                </p:oleObj>
              </mc:Choice>
              <mc:Fallback>
                <p:oleObj name="Document" r:id="rId4" imgW="5641848" imgH="1819656" progId="Word.Document.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0213" y="2057400"/>
                        <a:ext cx="10745787" cy="3463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202552706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p:txBody>
          <a:bodyPr/>
          <a:lstStyle/>
          <a:p>
            <a:r>
              <a:rPr lang="en-US"/>
              <a:t>Sequence diagrams</a:t>
            </a:r>
          </a:p>
        </p:txBody>
      </p:sp>
      <p:sp>
        <p:nvSpPr>
          <p:cNvPr id="97283" name="Rectangle 3"/>
          <p:cNvSpPr>
            <a:spLocks noGrp="1" noChangeArrowheads="1"/>
          </p:cNvSpPr>
          <p:nvPr>
            <p:ph type="body" idx="1"/>
          </p:nvPr>
        </p:nvSpPr>
        <p:spPr/>
        <p:txBody>
          <a:bodyPr/>
          <a:lstStyle/>
          <a:p>
            <a:pPr>
              <a:lnSpc>
                <a:spcPct val="90000"/>
              </a:lnSpc>
            </a:pPr>
            <a:r>
              <a:rPr lang="en-US"/>
              <a:t>These show the sequence of events that take place during some user interaction with a system.</a:t>
            </a:r>
          </a:p>
          <a:p>
            <a:pPr>
              <a:lnSpc>
                <a:spcPct val="90000"/>
              </a:lnSpc>
            </a:pPr>
            <a:r>
              <a:rPr lang="en-US"/>
              <a:t>You read them from top to bottom to see the order of the actions that take place.</a:t>
            </a:r>
          </a:p>
          <a:p>
            <a:pPr>
              <a:lnSpc>
                <a:spcPct val="90000"/>
              </a:lnSpc>
            </a:pPr>
            <a:r>
              <a:rPr lang="en-US"/>
              <a:t>Cash withdrawal from an ATM</a:t>
            </a:r>
          </a:p>
          <a:p>
            <a:pPr lvl="1">
              <a:lnSpc>
                <a:spcPct val="90000"/>
              </a:lnSpc>
            </a:pPr>
            <a:r>
              <a:rPr lang="en-US"/>
              <a:t>Validate card;</a:t>
            </a:r>
          </a:p>
          <a:p>
            <a:pPr lvl="1">
              <a:lnSpc>
                <a:spcPct val="90000"/>
              </a:lnSpc>
            </a:pPr>
            <a:r>
              <a:rPr lang="en-US"/>
              <a:t>Handle request;</a:t>
            </a:r>
          </a:p>
          <a:p>
            <a:pPr lvl="1">
              <a:lnSpc>
                <a:spcPct val="90000"/>
              </a:lnSpc>
            </a:pPr>
            <a:r>
              <a:rPr lang="en-US"/>
              <a:t>Complete transaction.</a:t>
            </a:r>
          </a:p>
        </p:txBody>
      </p:sp>
    </p:spTree>
    <p:extLst>
      <p:ext uri="{BB962C8B-B14F-4D97-AF65-F5344CB8AC3E}">
        <p14:creationId xmlns:p14="http://schemas.microsoft.com/office/powerpoint/2010/main" val="85684469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ChangeArrowheads="1"/>
          </p:cNvSpPr>
          <p:nvPr/>
        </p:nvSpPr>
        <p:spPr bwMode="auto">
          <a:xfrm>
            <a:off x="2320925" y="1447800"/>
            <a:ext cx="4994275" cy="50292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sp>
        <p:nvSpPr>
          <p:cNvPr id="99331" name="Rectangle 3"/>
          <p:cNvSpPr>
            <a:spLocks noGrp="1" noChangeArrowheads="1"/>
          </p:cNvSpPr>
          <p:nvPr>
            <p:ph type="title"/>
          </p:nvPr>
        </p:nvSpPr>
        <p:spPr/>
        <p:txBody>
          <a:bodyPr/>
          <a:lstStyle/>
          <a:p>
            <a:r>
              <a:rPr lang="en-GB" sz="3600"/>
              <a:t>Sequence diagram of ATM withdrawal</a:t>
            </a:r>
            <a:endParaRPr lang="en-GB"/>
          </a:p>
        </p:txBody>
      </p:sp>
      <p:pic>
        <p:nvPicPr>
          <p:cNvPr id="9933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84488" y="1447800"/>
            <a:ext cx="3563937" cy="47879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4867944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ChangeArrowheads="1"/>
          </p:cNvSpPr>
          <p:nvPr>
            <p:ph type="title"/>
          </p:nvPr>
        </p:nvSpPr>
        <p:spPr>
          <a:noFill/>
          <a:ln/>
        </p:spPr>
        <p:txBody>
          <a:bodyPr lIns="90487" tIns="44450" rIns="90487" bIns="44450"/>
          <a:lstStyle/>
          <a:p>
            <a:r>
              <a:rPr lang="en-GB"/>
              <a:t>The requirements document</a:t>
            </a:r>
          </a:p>
        </p:txBody>
      </p:sp>
      <p:sp>
        <p:nvSpPr>
          <p:cNvPr id="105475" name="Rectangle 3"/>
          <p:cNvSpPr>
            <a:spLocks noGrp="1" noChangeArrowheads="1"/>
          </p:cNvSpPr>
          <p:nvPr>
            <p:ph type="body" idx="1"/>
          </p:nvPr>
        </p:nvSpPr>
        <p:spPr>
          <a:noFill/>
          <a:ln/>
        </p:spPr>
        <p:txBody>
          <a:bodyPr lIns="90487" tIns="44450" rIns="90487" bIns="44450"/>
          <a:lstStyle/>
          <a:p>
            <a:r>
              <a:rPr lang="en-GB"/>
              <a:t>The requirements document is the official statement of what is required of the system developers.</a:t>
            </a:r>
          </a:p>
          <a:p>
            <a:r>
              <a:rPr lang="en-GB"/>
              <a:t>Should include both a definition of user requirements and a specification of the system requirements.</a:t>
            </a:r>
          </a:p>
          <a:p>
            <a:r>
              <a:rPr lang="en-GB"/>
              <a:t>It is NOT a design document. As far as possible, it should set of WHAT the system should do rather than HOW it should do it</a:t>
            </a:r>
          </a:p>
        </p:txBody>
      </p:sp>
    </p:spTree>
    <p:extLst>
      <p:ext uri="{BB962C8B-B14F-4D97-AF65-F5344CB8AC3E}">
        <p14:creationId xmlns:p14="http://schemas.microsoft.com/office/powerpoint/2010/main" val="2572922275"/>
      </p:ext>
    </p:extLst>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title"/>
          </p:nvPr>
        </p:nvSpPr>
        <p:spPr/>
        <p:txBody>
          <a:bodyPr>
            <a:normAutofit fontScale="90000"/>
          </a:bodyPr>
          <a:lstStyle/>
          <a:p>
            <a:r>
              <a:rPr lang="en-US"/>
              <a:t>Users of a requirements document</a:t>
            </a:r>
          </a:p>
        </p:txBody>
      </p:sp>
      <p:sp>
        <p:nvSpPr>
          <p:cNvPr id="107523" name="Rectangle 3"/>
          <p:cNvSpPr>
            <a:spLocks noChangeArrowheads="1"/>
          </p:cNvSpPr>
          <p:nvPr/>
        </p:nvSpPr>
        <p:spPr bwMode="auto">
          <a:xfrm>
            <a:off x="1828800" y="1676400"/>
            <a:ext cx="5133975" cy="46482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pic>
        <p:nvPicPr>
          <p:cNvPr id="10752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13050" y="1752600"/>
            <a:ext cx="3192463" cy="4419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0881294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a:noFill/>
          <a:ln/>
        </p:spPr>
        <p:txBody>
          <a:bodyPr lIns="90487" tIns="44450" rIns="90487" bIns="44450"/>
          <a:lstStyle/>
          <a:p>
            <a:r>
              <a:rPr lang="en-GB"/>
              <a:t>IEEE requirements standard</a:t>
            </a:r>
          </a:p>
        </p:txBody>
      </p:sp>
      <p:sp>
        <p:nvSpPr>
          <p:cNvPr id="109571" name="Rectangle 3"/>
          <p:cNvSpPr>
            <a:spLocks noGrp="1" noChangeArrowheads="1"/>
          </p:cNvSpPr>
          <p:nvPr>
            <p:ph type="body" idx="1"/>
          </p:nvPr>
        </p:nvSpPr>
        <p:spPr>
          <a:noFill/>
          <a:ln/>
        </p:spPr>
        <p:txBody>
          <a:bodyPr lIns="90487" tIns="44450" rIns="90487" bIns="44450"/>
          <a:lstStyle/>
          <a:p>
            <a:r>
              <a:rPr lang="en-GB"/>
              <a:t>Defines a generic structure for a requirements document that must be instantiated for each specific system. </a:t>
            </a:r>
          </a:p>
          <a:p>
            <a:pPr lvl="1"/>
            <a:r>
              <a:rPr lang="en-GB"/>
              <a:t>Introduction.</a:t>
            </a:r>
          </a:p>
          <a:p>
            <a:pPr lvl="1"/>
            <a:r>
              <a:rPr lang="en-GB"/>
              <a:t>General description.</a:t>
            </a:r>
          </a:p>
          <a:p>
            <a:pPr lvl="1"/>
            <a:r>
              <a:rPr lang="en-GB"/>
              <a:t>Specific requirements.</a:t>
            </a:r>
          </a:p>
          <a:p>
            <a:pPr lvl="1"/>
            <a:r>
              <a:rPr lang="en-GB"/>
              <a:t>Appendices.</a:t>
            </a:r>
          </a:p>
          <a:p>
            <a:pPr lvl="1"/>
            <a:r>
              <a:rPr lang="en-GB"/>
              <a:t>Index.</a:t>
            </a:r>
          </a:p>
          <a:p>
            <a:pPr>
              <a:buFont typeface="Zapf Dingbats" pitchFamily="-16" charset="2"/>
              <a:buNone/>
            </a:pPr>
            <a:endParaRPr lang="en-GB"/>
          </a:p>
        </p:txBody>
      </p:sp>
    </p:spTree>
    <p:extLst>
      <p:ext uri="{BB962C8B-B14F-4D97-AF65-F5344CB8AC3E}">
        <p14:creationId xmlns:p14="http://schemas.microsoft.com/office/powerpoint/2010/main" val="443686142"/>
      </p:ext>
    </p:extLst>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p:txBody>
          <a:bodyPr>
            <a:normAutofit fontScale="90000"/>
          </a:bodyPr>
          <a:lstStyle/>
          <a:p>
            <a:r>
              <a:rPr lang="en-GB"/>
              <a:t>Requirements document structure</a:t>
            </a:r>
          </a:p>
        </p:txBody>
      </p:sp>
      <p:sp>
        <p:nvSpPr>
          <p:cNvPr id="111619" name="Rectangle 3"/>
          <p:cNvSpPr>
            <a:spLocks noGrp="1" noChangeArrowheads="1"/>
          </p:cNvSpPr>
          <p:nvPr>
            <p:ph type="body" idx="1"/>
          </p:nvPr>
        </p:nvSpPr>
        <p:spPr/>
        <p:txBody>
          <a:bodyPr>
            <a:normAutofit fontScale="92500" lnSpcReduction="10000"/>
          </a:bodyPr>
          <a:lstStyle/>
          <a:p>
            <a:pPr>
              <a:lnSpc>
                <a:spcPct val="90000"/>
              </a:lnSpc>
            </a:pPr>
            <a:r>
              <a:rPr lang="en-GB" sz="2400"/>
              <a:t>Preface</a:t>
            </a:r>
          </a:p>
          <a:p>
            <a:pPr>
              <a:lnSpc>
                <a:spcPct val="90000"/>
              </a:lnSpc>
            </a:pPr>
            <a:r>
              <a:rPr lang="en-GB" sz="2400"/>
              <a:t>Introduction</a:t>
            </a:r>
          </a:p>
          <a:p>
            <a:pPr>
              <a:lnSpc>
                <a:spcPct val="90000"/>
              </a:lnSpc>
            </a:pPr>
            <a:r>
              <a:rPr lang="en-GB" sz="2400"/>
              <a:t>Glossary</a:t>
            </a:r>
          </a:p>
          <a:p>
            <a:pPr>
              <a:lnSpc>
                <a:spcPct val="90000"/>
              </a:lnSpc>
            </a:pPr>
            <a:r>
              <a:rPr lang="en-GB" sz="2400"/>
              <a:t>User requirements definition</a:t>
            </a:r>
          </a:p>
          <a:p>
            <a:pPr>
              <a:lnSpc>
                <a:spcPct val="90000"/>
              </a:lnSpc>
            </a:pPr>
            <a:r>
              <a:rPr lang="en-GB" sz="2400"/>
              <a:t>System architecture</a:t>
            </a:r>
          </a:p>
          <a:p>
            <a:pPr>
              <a:lnSpc>
                <a:spcPct val="90000"/>
              </a:lnSpc>
            </a:pPr>
            <a:r>
              <a:rPr lang="en-GB" sz="2400"/>
              <a:t>System requirements specification</a:t>
            </a:r>
          </a:p>
          <a:p>
            <a:pPr>
              <a:lnSpc>
                <a:spcPct val="90000"/>
              </a:lnSpc>
            </a:pPr>
            <a:r>
              <a:rPr lang="en-GB" sz="2400"/>
              <a:t>System models</a:t>
            </a:r>
          </a:p>
          <a:p>
            <a:pPr>
              <a:lnSpc>
                <a:spcPct val="90000"/>
              </a:lnSpc>
            </a:pPr>
            <a:r>
              <a:rPr lang="en-GB" sz="2400"/>
              <a:t>System evolution</a:t>
            </a:r>
          </a:p>
          <a:p>
            <a:pPr>
              <a:lnSpc>
                <a:spcPct val="90000"/>
              </a:lnSpc>
            </a:pPr>
            <a:r>
              <a:rPr lang="en-GB" sz="2400"/>
              <a:t>Appendices</a:t>
            </a:r>
          </a:p>
          <a:p>
            <a:pPr>
              <a:lnSpc>
                <a:spcPct val="90000"/>
              </a:lnSpc>
            </a:pPr>
            <a:r>
              <a:rPr lang="en-GB" sz="2400"/>
              <a:t>Index</a:t>
            </a:r>
          </a:p>
        </p:txBody>
      </p:sp>
    </p:spTree>
    <p:extLst>
      <p:ext uri="{BB962C8B-B14F-4D97-AF65-F5344CB8AC3E}">
        <p14:creationId xmlns:p14="http://schemas.microsoft.com/office/powerpoint/2010/main" val="328819944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a:noFill/>
          <a:ln/>
        </p:spPr>
        <p:txBody>
          <a:bodyPr lIns="90487" tIns="44450" rIns="90487" bIns="44450"/>
          <a:lstStyle/>
          <a:p>
            <a:r>
              <a:rPr lang="en-GB"/>
              <a:t>Key points</a:t>
            </a:r>
          </a:p>
        </p:txBody>
      </p:sp>
      <p:sp>
        <p:nvSpPr>
          <p:cNvPr id="115715" name="Rectangle 3"/>
          <p:cNvSpPr>
            <a:spLocks noGrp="1" noChangeArrowheads="1"/>
          </p:cNvSpPr>
          <p:nvPr>
            <p:ph type="body" idx="1"/>
          </p:nvPr>
        </p:nvSpPr>
        <p:spPr>
          <a:xfrm>
            <a:off x="844550" y="2250653"/>
            <a:ext cx="7804150" cy="4130675"/>
          </a:xfrm>
          <a:noFill/>
          <a:ln/>
        </p:spPr>
        <p:txBody>
          <a:bodyPr lIns="90487" tIns="44450" rIns="90487" bIns="44450"/>
          <a:lstStyle/>
          <a:p>
            <a:pPr>
              <a:lnSpc>
                <a:spcPct val="90000"/>
              </a:lnSpc>
              <a:buFont typeface="Zapf Dingbats" pitchFamily="-16" charset="2"/>
              <a:buNone/>
            </a:pPr>
            <a:endParaRPr lang="en-GB" sz="2400" dirty="0"/>
          </a:p>
          <a:p>
            <a:pPr>
              <a:lnSpc>
                <a:spcPct val="90000"/>
              </a:lnSpc>
            </a:pPr>
            <a:r>
              <a:rPr lang="en-GB" sz="2400" dirty="0"/>
              <a:t>System requirements are intended to communicate the functions that the system should provide.</a:t>
            </a:r>
          </a:p>
          <a:p>
            <a:pPr>
              <a:lnSpc>
                <a:spcPct val="90000"/>
              </a:lnSpc>
            </a:pPr>
            <a:r>
              <a:rPr lang="en-GB" sz="2400" dirty="0"/>
              <a:t>A software requirements document is an agreed statement of the system requirements.</a:t>
            </a:r>
          </a:p>
          <a:p>
            <a:pPr>
              <a:lnSpc>
                <a:spcPct val="90000"/>
              </a:lnSpc>
            </a:pPr>
            <a:r>
              <a:rPr lang="en-GB" sz="2400" dirty="0"/>
              <a:t>The IEEE standard is a useful starting point for defining more detailed specific requirements standards.</a:t>
            </a:r>
          </a:p>
        </p:txBody>
      </p:sp>
    </p:spTree>
    <p:extLst>
      <p:ext uri="{BB962C8B-B14F-4D97-AF65-F5344CB8AC3E}">
        <p14:creationId xmlns:p14="http://schemas.microsoft.com/office/powerpoint/2010/main" val="1865983587"/>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492125" y="2286000"/>
            <a:ext cx="8299450" cy="29718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sp>
        <p:nvSpPr>
          <p:cNvPr id="15363" name="Rectangle 3"/>
          <p:cNvSpPr>
            <a:spLocks noGrp="1" noChangeArrowheads="1"/>
          </p:cNvSpPr>
          <p:nvPr>
            <p:ph type="title"/>
          </p:nvPr>
        </p:nvSpPr>
        <p:spPr/>
        <p:txBody>
          <a:bodyPr/>
          <a:lstStyle/>
          <a:p>
            <a:r>
              <a:rPr lang="en-GB"/>
              <a:t>Requirements abstraction (Davis)</a:t>
            </a:r>
          </a:p>
        </p:txBody>
      </p:sp>
      <p:graphicFrame>
        <p:nvGraphicFramePr>
          <p:cNvPr id="15364" name="Object 4"/>
          <p:cNvGraphicFramePr>
            <a:graphicFrameLocks noChangeAspect="1"/>
          </p:cNvGraphicFramePr>
          <p:nvPr/>
        </p:nvGraphicFramePr>
        <p:xfrm>
          <a:off x="152400" y="2438400"/>
          <a:ext cx="8688388" cy="2749550"/>
        </p:xfrm>
        <a:graphic>
          <a:graphicData uri="http://schemas.openxmlformats.org/presentationml/2006/ole">
            <mc:AlternateContent xmlns:mc="http://schemas.openxmlformats.org/markup-compatibility/2006">
              <mc:Choice xmlns:v="urn:schemas-microsoft-com:vml" Requires="v">
                <p:oleObj spid="_x0000_s1026" name="Document" r:id="rId4" imgW="5486400" imgH="1736725" progId="Word.Document.8">
                  <p:embed/>
                </p:oleObj>
              </mc:Choice>
              <mc:Fallback>
                <p:oleObj name="Document" r:id="rId4" imgW="5486400" imgH="1736725" progId="Word.Document.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2400" y="2438400"/>
                        <a:ext cx="8688388" cy="2749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145734324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533400" y="304800"/>
            <a:ext cx="8915400" cy="1104900"/>
          </a:xfrm>
          <a:noFill/>
          <a:ln/>
        </p:spPr>
        <p:txBody>
          <a:bodyPr lIns="90487" tIns="44450" rIns="90487" bIns="44450"/>
          <a:lstStyle/>
          <a:p>
            <a:r>
              <a:rPr lang="en-GB"/>
              <a:t>Types of requirement</a:t>
            </a:r>
          </a:p>
        </p:txBody>
      </p:sp>
      <p:sp>
        <p:nvSpPr>
          <p:cNvPr id="17411" name="Rectangle 3"/>
          <p:cNvSpPr>
            <a:spLocks noGrp="1" noChangeArrowheads="1"/>
          </p:cNvSpPr>
          <p:nvPr>
            <p:ph type="body" idx="1"/>
          </p:nvPr>
        </p:nvSpPr>
        <p:spPr>
          <a:noFill/>
          <a:ln/>
        </p:spPr>
        <p:txBody>
          <a:bodyPr lIns="90487" tIns="44450" rIns="90487" bIns="44450">
            <a:normAutofit lnSpcReduction="10000"/>
          </a:bodyPr>
          <a:lstStyle/>
          <a:p>
            <a:r>
              <a:rPr lang="en-GB"/>
              <a:t>User requirements</a:t>
            </a:r>
          </a:p>
          <a:p>
            <a:pPr lvl="1"/>
            <a:r>
              <a:rPr lang="en-GB"/>
              <a:t>Statements in natural language plus diagrams of the services the system provides and its operational constraints. Written for customers.</a:t>
            </a:r>
          </a:p>
          <a:p>
            <a:r>
              <a:rPr lang="en-GB"/>
              <a:t>System requirements</a:t>
            </a:r>
          </a:p>
          <a:p>
            <a:pPr lvl="1"/>
            <a:r>
              <a:rPr lang="en-GB"/>
              <a:t>A structured document setting out detailed descriptions of the system’s functions, services and operational constraints. Defines what should be implemented so may be part of a contract between client and contractor.</a:t>
            </a:r>
          </a:p>
        </p:txBody>
      </p:sp>
    </p:spTree>
    <p:extLst>
      <p:ext uri="{BB962C8B-B14F-4D97-AF65-F5344CB8AC3E}">
        <p14:creationId xmlns:p14="http://schemas.microsoft.com/office/powerpoint/2010/main" val="2132992739"/>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noFill/>
          <a:ln/>
        </p:spPr>
        <p:txBody>
          <a:bodyPr lIns="90487" tIns="44450" rIns="90487" bIns="44450"/>
          <a:lstStyle/>
          <a:p>
            <a:r>
              <a:rPr lang="en-GB"/>
              <a:t>Definitions and specifications</a:t>
            </a:r>
          </a:p>
        </p:txBody>
      </p:sp>
      <p:sp>
        <p:nvSpPr>
          <p:cNvPr id="19459" name="Rectangle 3"/>
          <p:cNvSpPr>
            <a:spLocks noChangeArrowheads="1"/>
          </p:cNvSpPr>
          <p:nvPr/>
        </p:nvSpPr>
        <p:spPr bwMode="auto">
          <a:xfrm>
            <a:off x="984250" y="1524000"/>
            <a:ext cx="7315200" cy="48768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pic>
        <p:nvPicPr>
          <p:cNvPr id="1946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58950" y="1600200"/>
            <a:ext cx="5837238" cy="46815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0879602"/>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noFill/>
          <a:ln/>
        </p:spPr>
        <p:txBody>
          <a:bodyPr lIns="90487" tIns="44450" rIns="90487" bIns="44450"/>
          <a:lstStyle/>
          <a:p>
            <a:r>
              <a:rPr lang="en-GB"/>
              <a:t>Requirements readers</a:t>
            </a:r>
          </a:p>
        </p:txBody>
      </p:sp>
      <p:sp>
        <p:nvSpPr>
          <p:cNvPr id="21507" name="Rectangle 3"/>
          <p:cNvSpPr>
            <a:spLocks noChangeArrowheads="1"/>
          </p:cNvSpPr>
          <p:nvPr/>
        </p:nvSpPr>
        <p:spPr bwMode="auto">
          <a:xfrm>
            <a:off x="1125538" y="1524000"/>
            <a:ext cx="6962775" cy="48768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pic>
        <p:nvPicPr>
          <p:cNvPr id="2150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98650" y="1676400"/>
            <a:ext cx="5416550" cy="46402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06483571"/>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381000" y="266700"/>
            <a:ext cx="8382000" cy="1104900"/>
          </a:xfrm>
        </p:spPr>
        <p:txBody>
          <a:bodyPr/>
          <a:lstStyle/>
          <a:p>
            <a:r>
              <a:rPr lang="en-GB" sz="3200"/>
              <a:t>Functional and non-functional requirements</a:t>
            </a:r>
            <a:endParaRPr lang="en-GB"/>
          </a:p>
        </p:txBody>
      </p:sp>
      <p:sp>
        <p:nvSpPr>
          <p:cNvPr id="23555" name="Rectangle 3"/>
          <p:cNvSpPr>
            <a:spLocks noGrp="1" noChangeArrowheads="1"/>
          </p:cNvSpPr>
          <p:nvPr>
            <p:ph type="body" idx="1"/>
          </p:nvPr>
        </p:nvSpPr>
        <p:spPr/>
        <p:txBody>
          <a:bodyPr>
            <a:normAutofit lnSpcReduction="10000"/>
          </a:bodyPr>
          <a:lstStyle/>
          <a:p>
            <a:pPr>
              <a:lnSpc>
                <a:spcPct val="90000"/>
              </a:lnSpc>
            </a:pPr>
            <a:r>
              <a:rPr lang="en-GB" sz="2400"/>
              <a:t>Functional requirements</a:t>
            </a:r>
          </a:p>
          <a:p>
            <a:pPr lvl="1">
              <a:lnSpc>
                <a:spcPct val="90000"/>
              </a:lnSpc>
            </a:pPr>
            <a:r>
              <a:rPr lang="en-GB" sz="2000"/>
              <a:t>Statements of services the system should provide, how the system should react to particular inputs and how the system should behave in particular situations.</a:t>
            </a:r>
          </a:p>
          <a:p>
            <a:pPr>
              <a:lnSpc>
                <a:spcPct val="90000"/>
              </a:lnSpc>
            </a:pPr>
            <a:r>
              <a:rPr lang="en-GB" sz="2400"/>
              <a:t>Non-functional requirements</a:t>
            </a:r>
          </a:p>
          <a:p>
            <a:pPr lvl="1">
              <a:lnSpc>
                <a:spcPct val="90000"/>
              </a:lnSpc>
            </a:pPr>
            <a:r>
              <a:rPr lang="en-GB" sz="2000"/>
              <a:t>constraints on the services or functions offered by the system such as timing constraints, constraints on the development process, standards, etc.</a:t>
            </a:r>
          </a:p>
          <a:p>
            <a:pPr>
              <a:lnSpc>
                <a:spcPct val="90000"/>
              </a:lnSpc>
            </a:pPr>
            <a:r>
              <a:rPr lang="en-GB" sz="2400"/>
              <a:t>Domain requirements</a:t>
            </a:r>
          </a:p>
          <a:p>
            <a:pPr lvl="1">
              <a:lnSpc>
                <a:spcPct val="90000"/>
              </a:lnSpc>
            </a:pPr>
            <a:r>
              <a:rPr lang="en-GB" sz="2000"/>
              <a:t>Requirements that come from the application domain of the system and that reflect characteristics of that domain.</a:t>
            </a:r>
          </a:p>
          <a:p>
            <a:pPr>
              <a:lnSpc>
                <a:spcPct val="90000"/>
              </a:lnSpc>
            </a:pPr>
            <a:endParaRPr lang="en-GB" sz="2400"/>
          </a:p>
        </p:txBody>
      </p:sp>
    </p:spTree>
    <p:extLst>
      <p:ext uri="{BB962C8B-B14F-4D97-AF65-F5344CB8AC3E}">
        <p14:creationId xmlns:p14="http://schemas.microsoft.com/office/powerpoint/2010/main" val="72137195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Waveform">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Waveform">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aveform">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2</TotalTime>
  <Words>2062</Words>
  <Application>Microsoft Office PowerPoint</Application>
  <PresentationFormat>On-screen Show (4:3)</PresentationFormat>
  <Paragraphs>260</Paragraphs>
  <Slides>49</Slides>
  <Notes>47</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49</vt:i4>
      </vt:variant>
    </vt:vector>
  </HeadingPairs>
  <TitlesOfParts>
    <vt:vector size="51" baseType="lpstr">
      <vt:lpstr>Waveform</vt:lpstr>
      <vt:lpstr>Microsoft Word Document</vt:lpstr>
      <vt:lpstr>Software Requirements</vt:lpstr>
      <vt:lpstr>Objectives</vt:lpstr>
      <vt:lpstr>Requirements engineering</vt:lpstr>
      <vt:lpstr>What is a requirement?</vt:lpstr>
      <vt:lpstr>Requirements abstraction (Davis)</vt:lpstr>
      <vt:lpstr>Types of requirement</vt:lpstr>
      <vt:lpstr>Definitions and specifications</vt:lpstr>
      <vt:lpstr>Requirements readers</vt:lpstr>
      <vt:lpstr>Functional and non-functional requirements</vt:lpstr>
      <vt:lpstr>Functional requirements</vt:lpstr>
      <vt:lpstr>The LIBSYS system</vt:lpstr>
      <vt:lpstr>Examples of functional requirements</vt:lpstr>
      <vt:lpstr>Requirements imprecision</vt:lpstr>
      <vt:lpstr>Requirements completeness and consistency</vt:lpstr>
      <vt:lpstr>Non-functional requirements</vt:lpstr>
      <vt:lpstr>Non-functional classifications</vt:lpstr>
      <vt:lpstr>Non-functional requirement types</vt:lpstr>
      <vt:lpstr>Non-functional requirements examples</vt:lpstr>
      <vt:lpstr>Goals and requirements</vt:lpstr>
      <vt:lpstr>Examples</vt:lpstr>
      <vt:lpstr>Requirements measures</vt:lpstr>
      <vt:lpstr>Requirements interaction</vt:lpstr>
      <vt:lpstr>Key points</vt:lpstr>
      <vt:lpstr>Software Requirements 2</vt:lpstr>
      <vt:lpstr>Domain requirements</vt:lpstr>
      <vt:lpstr>Library system domain requirements</vt:lpstr>
      <vt:lpstr>Train protection system</vt:lpstr>
      <vt:lpstr>Domain requirements problems</vt:lpstr>
      <vt:lpstr>User requirements</vt:lpstr>
      <vt:lpstr>Problems with natural language</vt:lpstr>
      <vt:lpstr>LIBSYS requirement</vt:lpstr>
      <vt:lpstr>Editor grid requirement</vt:lpstr>
      <vt:lpstr>Requirement problems</vt:lpstr>
      <vt:lpstr>Structured presentation</vt:lpstr>
      <vt:lpstr>Guidelines for writing requirements</vt:lpstr>
      <vt:lpstr>System requirements</vt:lpstr>
      <vt:lpstr>Requirements and design</vt:lpstr>
      <vt:lpstr>Alternatives to NL specification</vt:lpstr>
      <vt:lpstr>Structured language specifications</vt:lpstr>
      <vt:lpstr>Form-based specifications</vt:lpstr>
      <vt:lpstr>Form-based node specification</vt:lpstr>
      <vt:lpstr>Tabular specification</vt:lpstr>
      <vt:lpstr>Sequence diagrams</vt:lpstr>
      <vt:lpstr>Sequence diagram of ATM withdrawal</vt:lpstr>
      <vt:lpstr>The requirements document</vt:lpstr>
      <vt:lpstr>Users of a requirements document</vt:lpstr>
      <vt:lpstr>IEEE requirements standard</vt:lpstr>
      <vt:lpstr>Requirements document structure</vt:lpstr>
      <vt:lpstr>Key points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Software Requirements</dc:title>
  <dc:creator>USER</dc:creator>
  <cp:lastModifiedBy>USER</cp:lastModifiedBy>
  <cp:revision>1</cp:revision>
  <dcterms:created xsi:type="dcterms:W3CDTF">2011-12-04T08:01:09Z</dcterms:created>
  <dcterms:modified xsi:type="dcterms:W3CDTF">2011-12-04T08:03:47Z</dcterms:modified>
</cp:coreProperties>
</file>