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33" r:id="rId2"/>
    <p:sldId id="370" r:id="rId3"/>
    <p:sldId id="371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430" r:id="rId31"/>
    <p:sldId id="431" r:id="rId32"/>
    <p:sldId id="432" r:id="rId33"/>
    <p:sldId id="433" r:id="rId34"/>
    <p:sldId id="434" r:id="rId35"/>
    <p:sldId id="363" r:id="rId36"/>
    <p:sldId id="364" r:id="rId37"/>
    <p:sldId id="365" r:id="rId38"/>
    <p:sldId id="366" r:id="rId39"/>
    <p:sldId id="367" r:id="rId40"/>
    <p:sldId id="368" r:id="rId41"/>
    <p:sldId id="411" r:id="rId42"/>
    <p:sldId id="410" r:id="rId43"/>
    <p:sldId id="369" r:id="rId44"/>
    <p:sldId id="429" r:id="rId45"/>
    <p:sldId id="372" r:id="rId46"/>
    <p:sldId id="373" r:id="rId47"/>
    <p:sldId id="374" r:id="rId48"/>
    <p:sldId id="375" r:id="rId49"/>
    <p:sldId id="376" r:id="rId50"/>
    <p:sldId id="377" r:id="rId51"/>
    <p:sldId id="378" r:id="rId52"/>
    <p:sldId id="379" r:id="rId53"/>
    <p:sldId id="380" r:id="rId54"/>
    <p:sldId id="381" r:id="rId55"/>
    <p:sldId id="382" r:id="rId56"/>
    <p:sldId id="383" r:id="rId57"/>
    <p:sldId id="384" r:id="rId58"/>
    <p:sldId id="385" r:id="rId59"/>
    <p:sldId id="386" r:id="rId60"/>
    <p:sldId id="387" r:id="rId61"/>
    <p:sldId id="388" r:id="rId62"/>
    <p:sldId id="389" r:id="rId63"/>
    <p:sldId id="390" r:id="rId64"/>
    <p:sldId id="391" r:id="rId65"/>
    <p:sldId id="392" r:id="rId66"/>
    <p:sldId id="393" r:id="rId67"/>
    <p:sldId id="394" r:id="rId68"/>
    <p:sldId id="395" r:id="rId69"/>
    <p:sldId id="396" r:id="rId70"/>
    <p:sldId id="397" r:id="rId71"/>
    <p:sldId id="398" r:id="rId72"/>
    <p:sldId id="399" r:id="rId73"/>
    <p:sldId id="401" r:id="rId74"/>
    <p:sldId id="402" r:id="rId75"/>
    <p:sldId id="403" r:id="rId76"/>
    <p:sldId id="404" r:id="rId77"/>
    <p:sldId id="405" r:id="rId78"/>
    <p:sldId id="406" r:id="rId79"/>
    <p:sldId id="407" r:id="rId80"/>
    <p:sldId id="408" r:id="rId81"/>
    <p:sldId id="409" r:id="rId82"/>
    <p:sldId id="412" r:id="rId83"/>
    <p:sldId id="413" r:id="rId84"/>
    <p:sldId id="414" r:id="rId85"/>
    <p:sldId id="415" r:id="rId86"/>
    <p:sldId id="416" r:id="rId87"/>
    <p:sldId id="417" r:id="rId88"/>
    <p:sldId id="418" r:id="rId89"/>
    <p:sldId id="419" r:id="rId90"/>
    <p:sldId id="420" r:id="rId91"/>
    <p:sldId id="421" r:id="rId92"/>
    <p:sldId id="422" r:id="rId93"/>
    <p:sldId id="423" r:id="rId94"/>
    <p:sldId id="424" r:id="rId95"/>
    <p:sldId id="425" r:id="rId96"/>
    <p:sldId id="426" r:id="rId97"/>
    <p:sldId id="427" r:id="rId98"/>
    <p:sldId id="428" r:id="rId9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2/16/2012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Скрипт</a:t>
            </a:r>
            <a:endParaRPr lang="bg-BG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Лекции </a:t>
            </a:r>
            <a:r>
              <a:rPr lang="en-US" dirty="0" smtClean="0"/>
              <a:t>8</a:t>
            </a:r>
            <a:r>
              <a:rPr lang="bg-BG" dirty="0" smtClean="0"/>
              <a:t> - 10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479899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</a:t>
            </a:r>
            <a:r>
              <a:rPr lang="bg-BG" dirty="0" smtClean="0"/>
              <a:t>с дата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Пример</a:t>
            </a:r>
            <a:r>
              <a:rPr lang="en-US" dirty="0" smtClean="0"/>
              <a:t>: </a:t>
            </a:r>
            <a:r>
              <a:rPr lang="en-US" dirty="0"/>
              <a:t>backupwithdate.sh</a:t>
            </a:r>
          </a:p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tar -</a:t>
            </a:r>
            <a:r>
              <a:rPr lang="en-US" dirty="0" err="1"/>
              <a:t>czf</a:t>
            </a:r>
            <a:r>
              <a:rPr lang="en-US" dirty="0"/>
              <a:t> </a:t>
            </a:r>
            <a:r>
              <a:rPr lang="en-US" dirty="0" smtClean="0"/>
              <a:t>backups/</a:t>
            </a:r>
            <a:r>
              <a:rPr lang="en-US" dirty="0" err="1" smtClean="0"/>
              <a:t>dgotseva</a:t>
            </a:r>
            <a:r>
              <a:rPr lang="en-US" dirty="0" smtClean="0"/>
              <a:t>_$(</a:t>
            </a:r>
            <a:r>
              <a:rPr lang="en-US" dirty="0"/>
              <a:t>date </a:t>
            </a:r>
            <a:r>
              <a:rPr lang="en-US" dirty="0" smtClean="0"/>
              <a:t>\ \%</a:t>
            </a:r>
            <a:r>
              <a:rPr lang="en-US" dirty="0"/>
              <a:t>d_\%m</a:t>
            </a:r>
            <a:r>
              <a:rPr lang="en-US" dirty="0" smtClean="0"/>
              <a:t>_\%Y).</a:t>
            </a:r>
            <a:r>
              <a:rPr lang="en-US" dirty="0"/>
              <a:t>tar.gz </a:t>
            </a:r>
            <a:r>
              <a:rPr lang="bg-BG" dirty="0" smtClean="0"/>
              <a:t> </a:t>
            </a:r>
            <a:r>
              <a:rPr lang="en-US" dirty="0" smtClean="0"/>
              <a:t>SP/</a:t>
            </a:r>
            <a:endParaRPr lang="en-US" dirty="0"/>
          </a:p>
          <a:p>
            <a:endParaRPr lang="bg-BG" dirty="0" smtClean="0"/>
          </a:p>
          <a:p>
            <a:r>
              <a:rPr lang="bg-BG" dirty="0" smtClean="0"/>
              <a:t>Днес ще се създаде файл с име: </a:t>
            </a:r>
            <a:r>
              <a:rPr lang="en-US" dirty="0" smtClean="0"/>
              <a:t>dgotseva_16_02_2011.tar.gz</a:t>
            </a:r>
            <a:endParaRPr lang="en-US" dirty="0"/>
          </a:p>
          <a:p>
            <a:endParaRPr lang="bg-BG" dirty="0" smtClean="0"/>
          </a:p>
          <a:p>
            <a:r>
              <a:rPr lang="bg-BG" dirty="0" smtClean="0"/>
              <a:t>Обърнете внимание на</a:t>
            </a:r>
            <a:r>
              <a:rPr lang="en-US" dirty="0" smtClean="0"/>
              <a:t> </a:t>
            </a:r>
            <a:r>
              <a:rPr lang="en-US" dirty="0"/>
              <a:t>\ </a:t>
            </a:r>
            <a:r>
              <a:rPr lang="bg-BG" dirty="0" smtClean="0"/>
              <a:t>в края на втория ред. Това е </a:t>
            </a:r>
            <a:r>
              <a:rPr lang="en-US" dirty="0" smtClean="0"/>
              <a:t>escapes </a:t>
            </a:r>
            <a:r>
              <a:rPr lang="bg-BG" dirty="0" smtClean="0"/>
              <a:t>на край на реда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1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8378"/>
          </a:xfrm>
        </p:spPr>
        <p:txBody>
          <a:bodyPr>
            <a:normAutofit/>
          </a:bodyPr>
          <a:lstStyle/>
          <a:p>
            <a:r>
              <a:rPr lang="bg-BG" dirty="0"/>
              <a:t>Как можем да стартираме </a:t>
            </a:r>
            <a:r>
              <a:rPr lang="en-US" dirty="0"/>
              <a:t>Backup</a:t>
            </a:r>
            <a:r>
              <a:rPr lang="bg-BG" dirty="0"/>
              <a:t> скрипта автоматично, например през нощта?</a:t>
            </a:r>
            <a:br>
              <a:rPr lang="bg-BG" dirty="0"/>
            </a:b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9100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cron</a:t>
            </a:r>
            <a:endParaRPr lang="bg-BG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cron</a:t>
            </a:r>
            <a:r>
              <a:rPr lang="en-US" dirty="0" smtClean="0"/>
              <a:t> </a:t>
            </a:r>
            <a:r>
              <a:rPr lang="bg-BG" dirty="0" smtClean="0"/>
              <a:t>е програма, която позволява потребителите на</a:t>
            </a:r>
            <a:r>
              <a:rPr lang="en-US" dirty="0" smtClean="0"/>
              <a:t> </a:t>
            </a:r>
            <a:r>
              <a:rPr lang="en-US" dirty="0" err="1"/>
              <a:t>unix</a:t>
            </a:r>
            <a:r>
              <a:rPr lang="en-US" dirty="0"/>
              <a:t> </a:t>
            </a:r>
            <a:r>
              <a:rPr lang="bg-BG" dirty="0" smtClean="0"/>
              <a:t>да изпълняват команди или скриптове автоматично на зададена дата/час.</a:t>
            </a:r>
            <a:endParaRPr lang="en-US" dirty="0"/>
          </a:p>
          <a:p>
            <a:r>
              <a:rPr lang="en-US" dirty="0" err="1"/>
              <a:t>cron</a:t>
            </a:r>
            <a:r>
              <a:rPr lang="en-US" dirty="0"/>
              <a:t> </a:t>
            </a:r>
            <a:r>
              <a:rPr lang="bg-BG" dirty="0" smtClean="0"/>
              <a:t>е</a:t>
            </a:r>
            <a:r>
              <a:rPr lang="en-US" dirty="0" smtClean="0"/>
              <a:t> </a:t>
            </a:r>
            <a:r>
              <a:rPr lang="en-US" dirty="0"/>
              <a:t>daemon, </a:t>
            </a:r>
            <a:r>
              <a:rPr lang="bg-BG" dirty="0" smtClean="0"/>
              <a:t>което означава, че трябва да се стартира веднъж и след това изчаква настъпването на събитие, което го активизира.</a:t>
            </a:r>
          </a:p>
          <a:p>
            <a:r>
              <a:rPr lang="bg-BG" dirty="0" smtClean="0"/>
              <a:t>На повечето </a:t>
            </a:r>
            <a:r>
              <a:rPr lang="en-US" dirty="0" smtClean="0"/>
              <a:t>Linux </a:t>
            </a:r>
            <a:r>
              <a:rPr lang="bg-BG" dirty="0" smtClean="0"/>
              <a:t>дистрибуции, </a:t>
            </a:r>
            <a:r>
              <a:rPr lang="en-US" dirty="0" err="1" smtClean="0"/>
              <a:t>cron</a:t>
            </a:r>
            <a:r>
              <a:rPr lang="bg-BG" dirty="0" smtClean="0"/>
              <a:t> е автоматично изсталирано и е стартирано в</a:t>
            </a:r>
            <a:r>
              <a:rPr lang="en-US" dirty="0" smtClean="0"/>
              <a:t> </a:t>
            </a:r>
            <a:r>
              <a:rPr lang="en-US" dirty="0"/>
              <a:t>start up scripts:</a:t>
            </a:r>
          </a:p>
          <a:p>
            <a:pPr lvl="1"/>
            <a:r>
              <a:rPr lang="bg-BG" dirty="0" smtClean="0"/>
              <a:t>Проверява се с </a:t>
            </a:r>
            <a:r>
              <a:rPr lang="en-US" dirty="0" err="1" smtClean="0"/>
              <a:t>ps</a:t>
            </a:r>
            <a:r>
              <a:rPr lang="en-US" dirty="0" smtClean="0"/>
              <a:t> </a:t>
            </a:r>
            <a:r>
              <a:rPr lang="en-US" dirty="0"/>
              <a:t>-e | </a:t>
            </a:r>
            <a:r>
              <a:rPr lang="en-US" dirty="0" err="1"/>
              <a:t>grep</a:t>
            </a:r>
            <a:r>
              <a:rPr lang="en-US" dirty="0"/>
              <a:t> </a:t>
            </a:r>
            <a:r>
              <a:rPr lang="en-US" dirty="0" err="1"/>
              <a:t>cron</a:t>
            </a:r>
            <a:endParaRPr lang="en-US" dirty="0"/>
          </a:p>
          <a:p>
            <a:pPr lvl="1"/>
            <a:r>
              <a:rPr lang="bg-BG" dirty="0" smtClean="0"/>
              <a:t>В зависимост от системата се показва като </a:t>
            </a:r>
            <a:r>
              <a:rPr lang="en-US" dirty="0" err="1" smtClean="0"/>
              <a:t>cron</a:t>
            </a:r>
            <a:r>
              <a:rPr lang="en-US" dirty="0" smtClean="0"/>
              <a:t> </a:t>
            </a:r>
            <a:r>
              <a:rPr lang="bg-BG" dirty="0" smtClean="0"/>
              <a:t>или </a:t>
            </a:r>
            <a:r>
              <a:rPr lang="en-US" dirty="0" err="1" smtClean="0"/>
              <a:t>crond</a:t>
            </a:r>
            <a:endParaRPr lang="en-US" dirty="0"/>
          </a:p>
          <a:p>
            <a:r>
              <a:rPr lang="bg-BG" dirty="0" smtClean="0"/>
              <a:t>Можем да управляваме </a:t>
            </a:r>
            <a:r>
              <a:rPr lang="en-US" dirty="0" err="1" smtClean="0"/>
              <a:t>cron</a:t>
            </a:r>
            <a:r>
              <a:rPr lang="en-US" dirty="0" smtClean="0"/>
              <a:t> </a:t>
            </a:r>
            <a:r>
              <a:rPr lang="en-US" dirty="0"/>
              <a:t>daemon </a:t>
            </a:r>
            <a:r>
              <a:rPr lang="bg-BG" dirty="0" smtClean="0"/>
              <a:t>по няколко начина.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20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err="1"/>
              <a:t>cron</a:t>
            </a:r>
            <a:r>
              <a:rPr lang="en-US" b="0" dirty="0"/>
              <a:t> </a:t>
            </a:r>
            <a:r>
              <a:rPr lang="bg-BG" b="0" dirty="0" smtClean="0"/>
              <a:t>и </a:t>
            </a:r>
            <a:r>
              <a:rPr lang="en-US" b="0" dirty="0" smtClean="0"/>
              <a:t>root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bg-BG" dirty="0" smtClean="0"/>
              <a:t>В директория </a:t>
            </a:r>
            <a:r>
              <a:rPr lang="en-US" dirty="0" smtClean="0"/>
              <a:t>/</a:t>
            </a:r>
            <a:r>
              <a:rPr lang="en-US" dirty="0" err="1" smtClean="0"/>
              <a:t>etc</a:t>
            </a:r>
            <a:r>
              <a:rPr lang="en-US" dirty="0" smtClean="0"/>
              <a:t> </a:t>
            </a:r>
            <a:r>
              <a:rPr lang="bg-BG" dirty="0" smtClean="0"/>
              <a:t>има поддиректории</a:t>
            </a:r>
            <a:endParaRPr lang="en-US" dirty="0"/>
          </a:p>
          <a:p>
            <a:r>
              <a:rPr lang="en-US" dirty="0" err="1"/>
              <a:t>cron.hourly</a:t>
            </a:r>
            <a:endParaRPr lang="en-US" dirty="0"/>
          </a:p>
          <a:p>
            <a:r>
              <a:rPr lang="en-US" dirty="0" err="1"/>
              <a:t>cron.daily</a:t>
            </a:r>
            <a:endParaRPr lang="en-US" dirty="0"/>
          </a:p>
          <a:p>
            <a:r>
              <a:rPr lang="en-US" dirty="0" err="1"/>
              <a:t>cron.weekly</a:t>
            </a:r>
            <a:endParaRPr lang="en-US" dirty="0"/>
          </a:p>
          <a:p>
            <a:r>
              <a:rPr lang="en-US" dirty="0" err="1"/>
              <a:t>cron.monthly</a:t>
            </a:r>
            <a:endParaRPr lang="en-US" dirty="0"/>
          </a:p>
          <a:p>
            <a:endParaRPr lang="bg-BG" dirty="0" smtClean="0"/>
          </a:p>
          <a:p>
            <a:r>
              <a:rPr lang="bg-BG" dirty="0" smtClean="0"/>
              <a:t>Ако се сложи скрипт, в която и да е от тях, той ще се стартира съответно на всеки час, ден, седмица или месец.</a:t>
            </a:r>
            <a:endParaRPr lang="en-US" dirty="0"/>
          </a:p>
          <a:p>
            <a:r>
              <a:rPr lang="bg-BG" dirty="0" smtClean="0"/>
              <a:t>Забележка</a:t>
            </a:r>
            <a:r>
              <a:rPr lang="en-US" dirty="0" smtClean="0"/>
              <a:t>: </a:t>
            </a:r>
            <a:r>
              <a:rPr lang="bg-BG" dirty="0" smtClean="0"/>
              <a:t>за тази цел трябват права на </a:t>
            </a:r>
            <a:r>
              <a:rPr lang="en-US" dirty="0" smtClean="0"/>
              <a:t>root</a:t>
            </a:r>
            <a:r>
              <a:rPr lang="bg-BG" dirty="0"/>
              <a:t> </a:t>
            </a:r>
            <a:r>
              <a:rPr lang="bg-BG" dirty="0" smtClean="0"/>
              <a:t>(заместваме </a:t>
            </a:r>
            <a:r>
              <a:rPr lang="en-US" dirty="0" smtClean="0"/>
              <a:t>~</a:t>
            </a:r>
            <a:r>
              <a:rPr lang="bg-BG" dirty="0" smtClean="0"/>
              <a:t> с </a:t>
            </a:r>
            <a:r>
              <a:rPr lang="en-US" dirty="0" smtClean="0"/>
              <a:t>/home/</a:t>
            </a:r>
            <a:r>
              <a:rPr lang="en-US" dirty="0" err="1" smtClean="0"/>
              <a:t>dgotseva</a:t>
            </a:r>
            <a:r>
              <a:rPr lang="en-US" dirty="0" smtClean="0"/>
              <a:t>)</a:t>
            </a:r>
            <a:r>
              <a:rPr lang="bg-BG" dirty="0" smtClean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13806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crontab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 err="1" smtClean="0"/>
              <a:t>crontab</a:t>
            </a:r>
            <a:r>
              <a:rPr lang="en-US" dirty="0" smtClean="0"/>
              <a:t> </a:t>
            </a:r>
            <a:r>
              <a:rPr lang="bg-BG" dirty="0" smtClean="0"/>
              <a:t>файл е </a:t>
            </a:r>
            <a:r>
              <a:rPr lang="en-US" dirty="0" err="1" smtClean="0"/>
              <a:t>cron</a:t>
            </a:r>
            <a:r>
              <a:rPr lang="bg-BG" dirty="0"/>
              <a:t> </a:t>
            </a:r>
            <a:r>
              <a:rPr lang="bg-BG" dirty="0" smtClean="0"/>
              <a:t>конфигурационен файл</a:t>
            </a:r>
            <a:r>
              <a:rPr lang="en-US" dirty="0" smtClean="0"/>
              <a:t>.</a:t>
            </a:r>
            <a:r>
              <a:rPr lang="bg-BG" dirty="0" smtClean="0"/>
              <a:t> Използването му предоставя повече гъвкавост в управлението на командата.</a:t>
            </a:r>
          </a:p>
          <a:p>
            <a:r>
              <a:rPr lang="bg-BG" dirty="0" smtClean="0"/>
              <a:t>Основният конфигурационен файл е </a:t>
            </a:r>
            <a:r>
              <a:rPr lang="en-US" dirty="0" smtClean="0"/>
              <a:t>/</a:t>
            </a:r>
            <a:r>
              <a:rPr lang="en-US" dirty="0" err="1" smtClean="0"/>
              <a:t>etc</a:t>
            </a:r>
            <a:r>
              <a:rPr lang="en-US" dirty="0" smtClean="0"/>
              <a:t>/</a:t>
            </a:r>
            <a:r>
              <a:rPr lang="en-US" dirty="0" err="1" smtClean="0"/>
              <a:t>crontab</a:t>
            </a:r>
            <a:endParaRPr lang="en-US" dirty="0"/>
          </a:p>
          <a:p>
            <a:r>
              <a:rPr lang="bg-BG" dirty="0" smtClean="0"/>
              <a:t>Може да се създаде</a:t>
            </a:r>
            <a:r>
              <a:rPr lang="en-US" dirty="0" smtClean="0"/>
              <a:t> </a:t>
            </a:r>
            <a:r>
              <a:rPr lang="en-US" dirty="0" err="1"/>
              <a:t>crontab</a:t>
            </a:r>
            <a:r>
              <a:rPr lang="en-US" dirty="0"/>
              <a:t> </a:t>
            </a:r>
            <a:r>
              <a:rPr lang="bg-BG" dirty="0" smtClean="0"/>
              <a:t>файл без </a:t>
            </a:r>
            <a:r>
              <a:rPr lang="en-US" dirty="0" smtClean="0"/>
              <a:t>root </a:t>
            </a:r>
            <a:r>
              <a:rPr lang="bg-BG" dirty="0" smtClean="0"/>
              <a:t>достъп</a:t>
            </a:r>
            <a:r>
              <a:rPr lang="en-US" dirty="0" smtClean="0"/>
              <a:t>!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cat </a:t>
            </a:r>
            <a:r>
              <a:rPr lang="en-US" dirty="0"/>
              <a:t>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crontab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862657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Основен </a:t>
            </a:r>
            <a:r>
              <a:rPr lang="en-US" dirty="0" err="1" smtClean="0"/>
              <a:t>crontab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en-US" dirty="0"/>
              <a:t>#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crontab</a:t>
            </a:r>
            <a:r>
              <a:rPr lang="en-US" dirty="0"/>
              <a:t>: system-wide </a:t>
            </a:r>
            <a:r>
              <a:rPr lang="en-US" dirty="0" err="1"/>
              <a:t>crontab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# Unlike any other </a:t>
            </a:r>
            <a:r>
              <a:rPr lang="en-US" dirty="0" err="1"/>
              <a:t>crontab</a:t>
            </a:r>
            <a:r>
              <a:rPr lang="en-US" dirty="0"/>
              <a:t> you don't have to run the `</a:t>
            </a:r>
            <a:r>
              <a:rPr lang="en-US" dirty="0" err="1"/>
              <a:t>crontab</a:t>
            </a:r>
            <a:r>
              <a:rPr lang="en-US" dirty="0"/>
              <a:t>'</a:t>
            </a:r>
          </a:p>
          <a:p>
            <a:pPr marL="109728" indent="0">
              <a:buNone/>
            </a:pPr>
            <a:r>
              <a:rPr lang="en-US" dirty="0"/>
              <a:t># command to install the new version when you edit this file</a:t>
            </a:r>
          </a:p>
          <a:p>
            <a:pPr marL="109728" indent="0">
              <a:buNone/>
            </a:pPr>
            <a:r>
              <a:rPr lang="en-US" dirty="0"/>
              <a:t># and files in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cron.d</a:t>
            </a:r>
            <a:r>
              <a:rPr lang="en-US" dirty="0"/>
              <a:t>. These files also have username fields,</a:t>
            </a:r>
          </a:p>
          <a:p>
            <a:pPr marL="109728" indent="0">
              <a:buNone/>
            </a:pPr>
            <a:r>
              <a:rPr lang="en-US" dirty="0"/>
              <a:t># that none of the other </a:t>
            </a:r>
            <a:r>
              <a:rPr lang="en-US" dirty="0" err="1"/>
              <a:t>crontabs</a:t>
            </a:r>
            <a:r>
              <a:rPr lang="en-US" dirty="0"/>
              <a:t> do.</a:t>
            </a:r>
          </a:p>
          <a:p>
            <a:pPr marL="109728" indent="0">
              <a:buNone/>
            </a:pPr>
            <a:r>
              <a:rPr lang="en-US" dirty="0"/>
              <a:t>SHELL=/bin/</a:t>
            </a:r>
            <a:r>
              <a:rPr lang="en-US" dirty="0" err="1"/>
              <a:t>sh</a:t>
            </a:r>
            <a:endParaRPr lang="en-US" dirty="0"/>
          </a:p>
          <a:p>
            <a:pPr marL="109728" indent="0">
              <a:buNone/>
            </a:pPr>
            <a:r>
              <a:rPr lang="de-DE" dirty="0"/>
              <a:t>PATH=/usr/local/sbin:/usr/local/bin:/sbin:/bin:/usr/sbin:/usr/bin</a:t>
            </a:r>
          </a:p>
          <a:p>
            <a:pPr marL="109728" indent="0">
              <a:buNone/>
            </a:pPr>
            <a:r>
              <a:rPr lang="fr-FR" dirty="0"/>
              <a:t># m h dom mon dow user command</a:t>
            </a:r>
          </a:p>
          <a:p>
            <a:pPr marL="109728" indent="0">
              <a:buNone/>
            </a:pPr>
            <a:r>
              <a:rPr lang="en-US" dirty="0"/>
              <a:t>17 * * * * root cd / &amp;&amp; run-parts --report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cron.hourly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25 6 * * * root test -x /</a:t>
            </a:r>
            <a:r>
              <a:rPr lang="en-US" dirty="0" err="1"/>
              <a:t>usr</a:t>
            </a:r>
            <a:r>
              <a:rPr lang="en-US" dirty="0"/>
              <a:t>/</a:t>
            </a:r>
            <a:r>
              <a:rPr lang="en-US" dirty="0" err="1"/>
              <a:t>sbin</a:t>
            </a:r>
            <a:r>
              <a:rPr lang="en-US" dirty="0"/>
              <a:t>/</a:t>
            </a:r>
            <a:r>
              <a:rPr lang="en-US" dirty="0" err="1"/>
              <a:t>anacron</a:t>
            </a:r>
            <a:r>
              <a:rPr lang="en-US" dirty="0"/>
              <a:t> || ( cd / &amp;&amp; run-parts --report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cron.daily</a:t>
            </a:r>
            <a:r>
              <a:rPr lang="en-US" dirty="0"/>
              <a:t> )</a:t>
            </a:r>
          </a:p>
          <a:p>
            <a:pPr marL="109728" indent="0">
              <a:buNone/>
            </a:pPr>
            <a:r>
              <a:rPr lang="en-US" dirty="0"/>
              <a:t>47 6 * * 7 root test -x /</a:t>
            </a:r>
            <a:r>
              <a:rPr lang="en-US" dirty="0" err="1"/>
              <a:t>usr</a:t>
            </a:r>
            <a:r>
              <a:rPr lang="en-US" dirty="0"/>
              <a:t>/</a:t>
            </a:r>
            <a:r>
              <a:rPr lang="en-US" dirty="0" err="1"/>
              <a:t>sbin</a:t>
            </a:r>
            <a:r>
              <a:rPr lang="en-US" dirty="0"/>
              <a:t>/</a:t>
            </a:r>
            <a:r>
              <a:rPr lang="en-US" dirty="0" err="1"/>
              <a:t>anacron</a:t>
            </a:r>
            <a:r>
              <a:rPr lang="en-US" dirty="0"/>
              <a:t> || ( cd / &amp;&amp; run-parts --report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cron.weekly</a:t>
            </a:r>
            <a:r>
              <a:rPr lang="en-US" dirty="0"/>
              <a:t> )</a:t>
            </a:r>
          </a:p>
          <a:p>
            <a:pPr marL="109728" indent="0">
              <a:buNone/>
            </a:pPr>
            <a:r>
              <a:rPr lang="en-US" dirty="0"/>
              <a:t>52 6 1 * * root test -x /</a:t>
            </a:r>
            <a:r>
              <a:rPr lang="en-US" dirty="0" err="1"/>
              <a:t>usr</a:t>
            </a:r>
            <a:r>
              <a:rPr lang="en-US" dirty="0"/>
              <a:t>/</a:t>
            </a:r>
            <a:r>
              <a:rPr lang="en-US" dirty="0" err="1"/>
              <a:t>sbin</a:t>
            </a:r>
            <a:r>
              <a:rPr lang="en-US" dirty="0"/>
              <a:t>/</a:t>
            </a:r>
            <a:r>
              <a:rPr lang="en-US" dirty="0" err="1"/>
              <a:t>anacron</a:t>
            </a:r>
            <a:r>
              <a:rPr lang="en-US" dirty="0"/>
              <a:t> || ( cd / &amp;&amp; run-parts --report /</a:t>
            </a:r>
            <a:r>
              <a:rPr lang="en-US" dirty="0" err="1"/>
              <a:t>etc</a:t>
            </a:r>
            <a:r>
              <a:rPr lang="en-US" dirty="0"/>
              <a:t> </a:t>
            </a:r>
            <a:r>
              <a:rPr lang="en-US" dirty="0" err="1"/>
              <a:t>cron.monthly</a:t>
            </a:r>
            <a:r>
              <a:rPr lang="en-US" dirty="0"/>
              <a:t> )</a:t>
            </a:r>
          </a:p>
          <a:p>
            <a:pPr marL="109728" indent="0">
              <a:buNone/>
            </a:pPr>
            <a:r>
              <a:rPr lang="bg-BG" dirty="0" smtClean="0"/>
              <a:t>#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12282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Синтаксис на </a:t>
            </a:r>
            <a:r>
              <a:rPr lang="en-US" dirty="0" err="1" smtClean="0"/>
              <a:t>crontab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en-US" dirty="0" smtClean="0"/>
              <a:t>a</a:t>
            </a:r>
            <a:r>
              <a:rPr lang="en-US" dirty="0"/>
              <a:t>. b. c. d. e. command to be executed</a:t>
            </a:r>
          </a:p>
          <a:p>
            <a:pPr marL="365760" lvl="1" indent="0">
              <a:buNone/>
            </a:pPr>
            <a:r>
              <a:rPr lang="en-US" dirty="0"/>
              <a:t>a. </a:t>
            </a:r>
            <a:r>
              <a:rPr lang="bg-BG" dirty="0" smtClean="0"/>
              <a:t>Мин </a:t>
            </a:r>
            <a:r>
              <a:rPr lang="en-US" dirty="0" smtClean="0"/>
              <a:t>(0-59</a:t>
            </a:r>
            <a:r>
              <a:rPr lang="en-US" dirty="0"/>
              <a:t>)</a:t>
            </a:r>
          </a:p>
          <a:p>
            <a:pPr marL="365760" lvl="1" indent="0">
              <a:buNone/>
            </a:pPr>
            <a:r>
              <a:rPr lang="en-US" dirty="0"/>
              <a:t>b. </a:t>
            </a:r>
            <a:r>
              <a:rPr lang="bg-BG" dirty="0" smtClean="0"/>
              <a:t>Час </a:t>
            </a:r>
            <a:r>
              <a:rPr lang="en-US" dirty="0" smtClean="0"/>
              <a:t>(0-23</a:t>
            </a:r>
            <a:r>
              <a:rPr lang="en-US" dirty="0"/>
              <a:t>)</a:t>
            </a:r>
          </a:p>
          <a:p>
            <a:pPr marL="365760" lvl="1" indent="0">
              <a:buNone/>
            </a:pPr>
            <a:r>
              <a:rPr lang="en-US" dirty="0"/>
              <a:t>c. </a:t>
            </a:r>
            <a:r>
              <a:rPr lang="bg-BG" dirty="0" smtClean="0"/>
              <a:t>Ден от месеца </a:t>
            </a:r>
            <a:r>
              <a:rPr lang="en-US" dirty="0" smtClean="0"/>
              <a:t>(1-31</a:t>
            </a:r>
            <a:r>
              <a:rPr lang="en-US" dirty="0"/>
              <a:t>)</a:t>
            </a:r>
          </a:p>
          <a:p>
            <a:pPr marL="365760" lvl="1" indent="0">
              <a:buNone/>
            </a:pPr>
            <a:r>
              <a:rPr lang="en-US" dirty="0"/>
              <a:t>d. </a:t>
            </a:r>
            <a:r>
              <a:rPr lang="bg-BG" dirty="0" smtClean="0"/>
              <a:t>Месец </a:t>
            </a:r>
            <a:r>
              <a:rPr lang="en-US" dirty="0" smtClean="0"/>
              <a:t>(1-12</a:t>
            </a:r>
            <a:r>
              <a:rPr lang="en-US" dirty="0"/>
              <a:t>)</a:t>
            </a:r>
          </a:p>
          <a:p>
            <a:pPr marL="365760" lvl="1" indent="0">
              <a:buNone/>
            </a:pPr>
            <a:r>
              <a:rPr lang="en-US" dirty="0"/>
              <a:t>e. </a:t>
            </a:r>
            <a:r>
              <a:rPr lang="bg-BG" dirty="0" smtClean="0"/>
              <a:t>Ден от седмицата </a:t>
            </a:r>
            <a:r>
              <a:rPr lang="en-US" dirty="0" smtClean="0"/>
              <a:t>(0-6</a:t>
            </a:r>
            <a:r>
              <a:rPr lang="en-US" dirty="0"/>
              <a:t>) </a:t>
            </a:r>
            <a:r>
              <a:rPr lang="en-US" dirty="0" smtClean="0"/>
              <a:t>(</a:t>
            </a:r>
            <a:r>
              <a:rPr lang="bg-BG" dirty="0" smtClean="0"/>
              <a:t>Неделя </a:t>
            </a:r>
            <a:r>
              <a:rPr lang="en-US" dirty="0" smtClean="0"/>
              <a:t>= </a:t>
            </a:r>
            <a:r>
              <a:rPr lang="en-US" dirty="0"/>
              <a:t>0)</a:t>
            </a:r>
          </a:p>
          <a:p>
            <a:endParaRPr lang="bg-BG" dirty="0" smtClean="0"/>
          </a:p>
          <a:p>
            <a:r>
              <a:rPr lang="bg-BG" dirty="0" smtClean="0"/>
              <a:t>Стойностите могат да бъдат </a:t>
            </a:r>
            <a:r>
              <a:rPr lang="en-US" dirty="0" smtClean="0"/>
              <a:t>* (</a:t>
            </a:r>
            <a:r>
              <a:rPr lang="bg-BG" dirty="0" smtClean="0"/>
              <a:t>всички валидни стойности</a:t>
            </a:r>
            <a:r>
              <a:rPr lang="en-US" dirty="0" smtClean="0"/>
              <a:t>), </a:t>
            </a:r>
            <a:r>
              <a:rPr lang="bg-BG" dirty="0" smtClean="0"/>
              <a:t>диапазон, разделен от тире, една стойност, множество от стойности, разделени със запетая или стъпка (</a:t>
            </a:r>
            <a:r>
              <a:rPr lang="en-US" dirty="0" smtClean="0"/>
              <a:t> </a:t>
            </a:r>
            <a:r>
              <a:rPr lang="en-US" dirty="0"/>
              <a:t>*/2 </a:t>
            </a:r>
            <a:r>
              <a:rPr lang="bg-BG" dirty="0" smtClean="0"/>
              <a:t>означава на всеки 2 часа</a:t>
            </a:r>
            <a:r>
              <a:rPr lang="en-US" dirty="0" smtClean="0"/>
              <a:t>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813813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Multiuser </a:t>
            </a:r>
            <a:r>
              <a:rPr lang="en-US" dirty="0" err="1" smtClean="0"/>
              <a:t>crontab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g-BG" dirty="0" smtClean="0"/>
              <a:t>За редактиране на </a:t>
            </a:r>
            <a:r>
              <a:rPr lang="en-US" dirty="0" err="1" smtClean="0"/>
              <a:t>crontab</a:t>
            </a:r>
            <a:r>
              <a:rPr lang="en-US" dirty="0" smtClean="0"/>
              <a:t> </a:t>
            </a:r>
            <a:r>
              <a:rPr lang="bg-BG" dirty="0" smtClean="0"/>
              <a:t>файла се ползва:</a:t>
            </a:r>
          </a:p>
          <a:p>
            <a:pPr marL="109728" indent="0">
              <a:buNone/>
            </a:pPr>
            <a:r>
              <a:rPr lang="en-US" dirty="0" smtClean="0"/>
              <a:t> </a:t>
            </a:r>
            <a:r>
              <a:rPr lang="en-US" dirty="0"/>
              <a:t>type </a:t>
            </a:r>
            <a:r>
              <a:rPr lang="en-US" dirty="0" err="1"/>
              <a:t>crontab</a:t>
            </a:r>
            <a:r>
              <a:rPr lang="en-US" dirty="0"/>
              <a:t> -e</a:t>
            </a:r>
          </a:p>
          <a:p>
            <a:r>
              <a:rPr lang="bg-BG" dirty="0" smtClean="0"/>
              <a:t>За разглеждане на </a:t>
            </a:r>
            <a:r>
              <a:rPr lang="en-US" dirty="0" err="1" smtClean="0"/>
              <a:t>crontab</a:t>
            </a:r>
            <a:r>
              <a:rPr lang="en-US" dirty="0" smtClean="0"/>
              <a:t> </a:t>
            </a:r>
            <a:r>
              <a:rPr lang="bg-BG" dirty="0" smtClean="0"/>
              <a:t>файла:</a:t>
            </a:r>
          </a:p>
          <a:p>
            <a:pPr marL="109728" indent="0">
              <a:buNone/>
            </a:pPr>
            <a:r>
              <a:rPr lang="en-US" dirty="0" smtClean="0"/>
              <a:t> </a:t>
            </a:r>
            <a:r>
              <a:rPr lang="en-US" dirty="0"/>
              <a:t>type </a:t>
            </a:r>
            <a:r>
              <a:rPr lang="en-US" dirty="0" err="1"/>
              <a:t>crontab</a:t>
            </a:r>
            <a:r>
              <a:rPr lang="en-US" dirty="0"/>
              <a:t> -l</a:t>
            </a:r>
          </a:p>
          <a:p>
            <a:r>
              <a:rPr lang="bg-BG" dirty="0" smtClean="0"/>
              <a:t>За изтриване на </a:t>
            </a:r>
            <a:r>
              <a:rPr lang="en-US" dirty="0" err="1" smtClean="0"/>
              <a:t>crontab</a:t>
            </a:r>
            <a:r>
              <a:rPr lang="en-US" dirty="0" smtClean="0"/>
              <a:t> </a:t>
            </a:r>
            <a:r>
              <a:rPr lang="bg-BG" dirty="0" smtClean="0"/>
              <a:t>файла:</a:t>
            </a:r>
          </a:p>
          <a:p>
            <a:pPr marL="109728" indent="0">
              <a:buNone/>
            </a:pPr>
            <a:r>
              <a:rPr lang="en-US" dirty="0" smtClean="0"/>
              <a:t> </a:t>
            </a:r>
            <a:r>
              <a:rPr lang="en-US" dirty="0"/>
              <a:t>type </a:t>
            </a:r>
            <a:r>
              <a:rPr lang="en-US" dirty="0" err="1"/>
              <a:t>crontab</a:t>
            </a:r>
            <a:r>
              <a:rPr lang="en-US" dirty="0"/>
              <a:t> -r</a:t>
            </a:r>
          </a:p>
          <a:p>
            <a:endParaRPr lang="bg-BG" dirty="0" smtClean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30 18 * * * ./</a:t>
            </a:r>
            <a:r>
              <a:rPr lang="en-US" dirty="0" smtClean="0"/>
              <a:t>home/dgotseva/backup.sh</a:t>
            </a:r>
            <a:endParaRPr lang="en-US" dirty="0"/>
          </a:p>
          <a:p>
            <a:r>
              <a:rPr lang="bg-BG" dirty="0" smtClean="0"/>
              <a:t>Този код ще стартира </a:t>
            </a:r>
            <a:r>
              <a:rPr lang="en-US" dirty="0" smtClean="0"/>
              <a:t>backup </a:t>
            </a:r>
            <a:r>
              <a:rPr lang="en-US" dirty="0"/>
              <a:t>script </a:t>
            </a:r>
            <a:r>
              <a:rPr lang="bg-BG" dirty="0" smtClean="0"/>
              <a:t>всеки де в 18.30 ч.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2857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Предаване на аргументи към скрипт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bg-BG" dirty="0" smtClean="0"/>
              <a:t>Параметрите, предадени към</a:t>
            </a:r>
            <a:r>
              <a:rPr lang="en-US" dirty="0" smtClean="0"/>
              <a:t> </a:t>
            </a:r>
            <a:r>
              <a:rPr lang="en-US" dirty="0"/>
              <a:t>bash script, </a:t>
            </a:r>
            <a:r>
              <a:rPr lang="bg-BG" dirty="0" smtClean="0"/>
              <a:t>се достъпват с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dirty="0"/>
              <a:t>$1, $2, ... $10, $11 </a:t>
            </a:r>
            <a:endParaRPr lang="bg-BG" dirty="0" smtClean="0"/>
          </a:p>
          <a:p>
            <a:r>
              <a:rPr lang="en-US" dirty="0" smtClean="0"/>
              <a:t>$</a:t>
            </a:r>
            <a:r>
              <a:rPr lang="en-US" dirty="0"/>
              <a:t>0 </a:t>
            </a:r>
            <a:r>
              <a:rPr lang="en-US" dirty="0" smtClean="0"/>
              <a:t>– </a:t>
            </a:r>
            <a:r>
              <a:rPr lang="bg-BG" dirty="0" smtClean="0"/>
              <a:t>име на скрипта</a:t>
            </a:r>
            <a:endParaRPr lang="en-US" dirty="0"/>
          </a:p>
          <a:p>
            <a:r>
              <a:rPr lang="en-US" dirty="0"/>
              <a:t>$# - </a:t>
            </a:r>
            <a:r>
              <a:rPr lang="bg-BG" dirty="0" smtClean="0"/>
              <a:t>брй аргументи</a:t>
            </a:r>
            <a:endParaRPr lang="en-US" dirty="0"/>
          </a:p>
          <a:p>
            <a:r>
              <a:rPr lang="en-US" dirty="0"/>
              <a:t>$* - </a:t>
            </a:r>
            <a:r>
              <a:rPr lang="bg-BG" dirty="0" smtClean="0"/>
              <a:t>всички аргументи</a:t>
            </a:r>
            <a:r>
              <a:rPr lang="en-US" dirty="0" smtClean="0"/>
              <a:t>, </a:t>
            </a:r>
            <a:r>
              <a:rPr lang="en-US" dirty="0"/>
              <a:t>"$*" </a:t>
            </a:r>
            <a:r>
              <a:rPr lang="bg-BG" dirty="0" smtClean="0"/>
              <a:t>се разширява до </a:t>
            </a:r>
            <a:r>
              <a:rPr lang="en-US" dirty="0" smtClean="0"/>
              <a:t>"$</a:t>
            </a:r>
            <a:r>
              <a:rPr lang="en-US" dirty="0"/>
              <a:t>1 $2 ... $n",</a:t>
            </a:r>
          </a:p>
          <a:p>
            <a:r>
              <a:rPr lang="en-US" dirty="0"/>
              <a:t>$@ - </a:t>
            </a:r>
            <a:r>
              <a:rPr lang="bg-BG" dirty="0" smtClean="0"/>
              <a:t>всички аргументи</a:t>
            </a:r>
            <a:r>
              <a:rPr lang="en-US" dirty="0" smtClean="0"/>
              <a:t>, </a:t>
            </a:r>
            <a:r>
              <a:rPr lang="en-US" dirty="0"/>
              <a:t>"$@" </a:t>
            </a:r>
            <a:r>
              <a:rPr lang="bg-BG" dirty="0" smtClean="0"/>
              <a:t>се разширява до </a:t>
            </a:r>
            <a:r>
              <a:rPr lang="en-US" dirty="0" smtClean="0"/>
              <a:t>"$</a:t>
            </a:r>
            <a:r>
              <a:rPr lang="en-US" dirty="0"/>
              <a:t>1" "$2" ... "$n"</a:t>
            </a:r>
          </a:p>
          <a:p>
            <a:r>
              <a:rPr lang="bg-BG" dirty="0" smtClean="0"/>
              <a:t>Предпочита се използването на </a:t>
            </a:r>
            <a:r>
              <a:rPr lang="en-US" dirty="0" smtClean="0"/>
              <a:t>$@</a:t>
            </a:r>
            <a:endParaRPr lang="en-US" dirty="0"/>
          </a:p>
          <a:p>
            <a:r>
              <a:rPr lang="en-US" dirty="0"/>
              <a:t>$? - Exit code </a:t>
            </a:r>
            <a:r>
              <a:rPr lang="bg-BG" dirty="0" smtClean="0"/>
              <a:t>на последно изпълнената програма</a:t>
            </a:r>
            <a:endParaRPr lang="en-US" dirty="0"/>
          </a:p>
          <a:p>
            <a:r>
              <a:rPr lang="en-US" dirty="0"/>
              <a:t>$$ - </a:t>
            </a:r>
            <a:r>
              <a:rPr lang="bg-BG" smtClean="0"/>
              <a:t>текущ </a:t>
            </a:r>
            <a:r>
              <a:rPr lang="en-US" smtClean="0"/>
              <a:t>process </a:t>
            </a:r>
            <a:r>
              <a:rPr lang="en-US" dirty="0"/>
              <a:t>id.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02851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multi.sh</a:t>
            </a:r>
          </a:p>
          <a:p>
            <a:pPr marL="109728" indent="0">
              <a:buNone/>
            </a:pPr>
            <a:r>
              <a:rPr lang="en-US" dirty="0"/>
              <a:t>#! /</a:t>
            </a:r>
            <a:r>
              <a:rPr lang="en-US" dirty="0" smtClean="0"/>
              <a:t>bin/bash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echo $(( $1 * $2 ))</a:t>
            </a:r>
          </a:p>
          <a:p>
            <a:pPr lvl="1"/>
            <a:r>
              <a:rPr lang="bg-BG" dirty="0" smtClean="0"/>
              <a:t>Употреба</a:t>
            </a:r>
            <a:r>
              <a:rPr lang="en-US" dirty="0" smtClean="0"/>
              <a:t>: </a:t>
            </a:r>
            <a:r>
              <a:rPr lang="en-US" dirty="0"/>
              <a:t>./multi.sh 5 10</a:t>
            </a:r>
          </a:p>
          <a:p>
            <a:pPr lvl="1"/>
            <a:r>
              <a:rPr lang="bg-BG" dirty="0" smtClean="0"/>
              <a:t>Връща първия аргумент, умножен по втория.</a:t>
            </a:r>
            <a:endParaRPr lang="en-US" dirty="0"/>
          </a:p>
          <a:p>
            <a:pPr lvl="1"/>
            <a:r>
              <a:rPr lang="bg-BG" dirty="0" smtClean="0"/>
              <a:t>За изпълнение на аритметични операции в</a:t>
            </a:r>
            <a:r>
              <a:rPr lang="en-US" dirty="0" smtClean="0"/>
              <a:t> bash </a:t>
            </a:r>
            <a:r>
              <a:rPr lang="bg-BG" dirty="0" smtClean="0"/>
              <a:t>се ползва: </a:t>
            </a:r>
            <a:r>
              <a:rPr lang="en-US" dirty="0" smtClean="0"/>
              <a:t>$(( </a:t>
            </a:r>
            <a:r>
              <a:rPr lang="en-US" dirty="0"/>
              <a:t>math ))</a:t>
            </a:r>
          </a:p>
          <a:p>
            <a:endParaRPr lang="bg-BG" dirty="0" smtClean="0"/>
          </a:p>
          <a:p>
            <a:r>
              <a:rPr lang="en-US" dirty="0" smtClean="0"/>
              <a:t>uptolow.sh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pl-PL" dirty="0"/>
              <a:t>tr '[A-Z]' '[a-z]' &lt; $1 &gt; $2</a:t>
            </a:r>
          </a:p>
          <a:p>
            <a:pPr lvl="1"/>
            <a:r>
              <a:rPr lang="bg-BG" dirty="0" smtClean="0"/>
              <a:t>Употреба</a:t>
            </a:r>
            <a:r>
              <a:rPr lang="en-US" dirty="0" smtClean="0"/>
              <a:t>: </a:t>
            </a:r>
            <a:r>
              <a:rPr lang="en-US" dirty="0"/>
              <a:t>./uptolow.sh file1 file1low</a:t>
            </a:r>
          </a:p>
          <a:p>
            <a:pPr lvl="1"/>
            <a:r>
              <a:rPr lang="bg-BG" dirty="0" smtClean="0"/>
              <a:t>Преобразува всички главни букви от файл </a:t>
            </a:r>
            <a:r>
              <a:rPr lang="en-US" dirty="0"/>
              <a:t>file1 </a:t>
            </a:r>
            <a:r>
              <a:rPr lang="bg-BG" dirty="0" smtClean="0"/>
              <a:t>в малки и ги записва във файл </a:t>
            </a:r>
            <a:r>
              <a:rPr lang="en-US" dirty="0" smtClean="0"/>
              <a:t>file1low</a:t>
            </a:r>
            <a:r>
              <a:rPr lang="bg-BG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86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Преговор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Какво прави</a:t>
            </a:r>
            <a:r>
              <a:rPr lang="en-US" dirty="0" smtClean="0"/>
              <a:t>?</a:t>
            </a:r>
            <a:endParaRPr lang="bg-BG" dirty="0" smtClean="0"/>
          </a:p>
          <a:p>
            <a:pPr marL="109728" indent="0">
              <a:buNone/>
            </a:pPr>
            <a:r>
              <a:rPr lang="en-US" dirty="0" smtClean="0"/>
              <a:t>#! </a:t>
            </a:r>
            <a:r>
              <a:rPr lang="en-US" dirty="0"/>
              <a:t>/bin/bash</a:t>
            </a:r>
          </a:p>
          <a:p>
            <a:pPr marL="109728" indent="0">
              <a:buNone/>
            </a:pPr>
            <a:r>
              <a:rPr lang="en-US" dirty="0"/>
              <a:t>gawk '$1 </a:t>
            </a:r>
            <a:r>
              <a:rPr lang="en-US" dirty="0" smtClean="0"/>
              <a:t>== </a:t>
            </a:r>
            <a:r>
              <a:rPr lang="en-US" dirty="0"/>
              <a:t>"'$1'" </a:t>
            </a:r>
            <a:r>
              <a:rPr lang="en-US" dirty="0" smtClean="0"/>
              <a:t>{count</a:t>
            </a:r>
            <a:r>
              <a:rPr lang="en-US" dirty="0"/>
              <a:t>++ ; print $</a:t>
            </a:r>
            <a:r>
              <a:rPr lang="en-US" dirty="0" smtClean="0"/>
              <a:t>2}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END </a:t>
            </a:r>
            <a:r>
              <a:rPr lang="en-US" dirty="0" smtClean="0"/>
              <a:t>{print count}' </a:t>
            </a:r>
            <a:r>
              <a:rPr lang="en-US" dirty="0" err="1" smtClean="0"/>
              <a:t>infile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1016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Оператор </a:t>
            </a:r>
            <a:r>
              <a:rPr lang="en-US" dirty="0" smtClean="0"/>
              <a:t>if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Синтаксис: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if cmd1</a:t>
            </a:r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cmd2</a:t>
            </a:r>
            <a:endParaRPr lang="en-US" dirty="0"/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cmd3</a:t>
            </a:r>
            <a:endParaRPr lang="en-US" dirty="0"/>
          </a:p>
          <a:p>
            <a:pPr marL="109728" indent="0">
              <a:buNone/>
            </a:pPr>
            <a:r>
              <a:rPr lang="en-US" dirty="0" err="1"/>
              <a:t>elif</a:t>
            </a:r>
            <a:r>
              <a:rPr lang="en-US" dirty="0"/>
              <a:t> cmd4</a:t>
            </a:r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cmd5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else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cmd6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fi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863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textsearch.sh</a:t>
            </a:r>
          </a:p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# This script searches a file for some text then</a:t>
            </a:r>
          </a:p>
          <a:p>
            <a:pPr marL="109728" indent="0">
              <a:buNone/>
            </a:pPr>
            <a:r>
              <a:rPr lang="en-US" dirty="0"/>
              <a:t># tells the user if it is found or not.</a:t>
            </a:r>
          </a:p>
          <a:p>
            <a:pPr marL="109728" indent="0">
              <a:buNone/>
            </a:pPr>
            <a:r>
              <a:rPr lang="en-US" dirty="0"/>
              <a:t># If it is not found, the text is appended</a:t>
            </a:r>
          </a:p>
          <a:p>
            <a:pPr marL="109728" indent="0">
              <a:buNone/>
            </a:pPr>
            <a:r>
              <a:rPr lang="en-US" dirty="0"/>
              <a:t>if </a:t>
            </a:r>
            <a:r>
              <a:rPr lang="en-US" dirty="0" err="1"/>
              <a:t>grep</a:t>
            </a:r>
            <a:r>
              <a:rPr lang="en-US" dirty="0"/>
              <a:t> "$1" $2 &gt; /</a:t>
            </a:r>
            <a:r>
              <a:rPr lang="en-US" dirty="0" err="1"/>
              <a:t>dev</a:t>
            </a:r>
            <a:r>
              <a:rPr lang="en-US" dirty="0"/>
              <a:t>/null</a:t>
            </a:r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en-US" dirty="0"/>
              <a:t>echo "$1 found in file $2"</a:t>
            </a:r>
          </a:p>
          <a:p>
            <a:pPr marL="109728" indent="0">
              <a:buNone/>
            </a:pPr>
            <a:r>
              <a:rPr lang="en-US" dirty="0"/>
              <a:t>else</a:t>
            </a:r>
          </a:p>
          <a:p>
            <a:pPr marL="109728" indent="0">
              <a:buNone/>
            </a:pPr>
            <a:r>
              <a:rPr lang="en-US" dirty="0"/>
              <a:t>echo "$1 not found in file $2, appending."</a:t>
            </a:r>
          </a:p>
          <a:p>
            <a:pPr marL="109728" indent="0">
              <a:buNone/>
            </a:pPr>
            <a:r>
              <a:rPr lang="en-US" dirty="0"/>
              <a:t>echo $1 &gt;&gt; $2</a:t>
            </a:r>
          </a:p>
          <a:p>
            <a:pPr marL="109728" indent="0">
              <a:buNone/>
            </a:pPr>
            <a:r>
              <a:rPr lang="en-US" dirty="0"/>
              <a:t>fi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988720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Операции за сравнение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Сравнение на 2 числа:</a:t>
            </a:r>
            <a:endParaRPr lang="en-US" dirty="0"/>
          </a:p>
          <a:p>
            <a:pPr marL="109728" indent="0">
              <a:buNone/>
            </a:pPr>
            <a:r>
              <a:rPr lang="pt-BR" dirty="0"/>
              <a:t>n1 -eq n2 </a:t>
            </a:r>
            <a:r>
              <a:rPr lang="pt-BR" dirty="0" smtClean="0"/>
              <a:t>– </a:t>
            </a:r>
            <a:r>
              <a:rPr lang="bg-BG" dirty="0" smtClean="0"/>
              <a:t>тества дали </a:t>
            </a:r>
            <a:r>
              <a:rPr lang="pt-BR" dirty="0" smtClean="0"/>
              <a:t>n1 </a:t>
            </a:r>
            <a:r>
              <a:rPr lang="pt-BR" dirty="0"/>
              <a:t>= n2</a:t>
            </a:r>
          </a:p>
          <a:p>
            <a:pPr marL="109728" indent="0">
              <a:buNone/>
            </a:pPr>
            <a:r>
              <a:rPr lang="pt-BR" dirty="0"/>
              <a:t>n1 -ne n2 - </a:t>
            </a:r>
            <a:r>
              <a:rPr lang="bg-BG" dirty="0"/>
              <a:t>тества дали </a:t>
            </a:r>
            <a:r>
              <a:rPr lang="pt-BR" dirty="0" smtClean="0"/>
              <a:t>n1 </a:t>
            </a:r>
            <a:r>
              <a:rPr lang="bg-BG" dirty="0"/>
              <a:t>!</a:t>
            </a:r>
            <a:r>
              <a:rPr lang="pt-BR" dirty="0" smtClean="0"/>
              <a:t>= </a:t>
            </a:r>
            <a:r>
              <a:rPr lang="pt-BR" dirty="0"/>
              <a:t>n2</a:t>
            </a:r>
          </a:p>
          <a:p>
            <a:pPr marL="109728" indent="0">
              <a:buNone/>
            </a:pPr>
            <a:r>
              <a:rPr lang="pt-BR" dirty="0"/>
              <a:t>n1 -lt n2 - </a:t>
            </a:r>
            <a:r>
              <a:rPr lang="bg-BG" dirty="0"/>
              <a:t>тества дали </a:t>
            </a:r>
            <a:r>
              <a:rPr lang="pt-BR" dirty="0" smtClean="0"/>
              <a:t>n1 </a:t>
            </a:r>
            <a:r>
              <a:rPr lang="pt-BR" dirty="0"/>
              <a:t>&lt; n2</a:t>
            </a:r>
          </a:p>
          <a:p>
            <a:pPr marL="109728" indent="0">
              <a:buNone/>
            </a:pPr>
            <a:r>
              <a:rPr lang="pt-BR" dirty="0"/>
              <a:t>n1 -le n2 - </a:t>
            </a:r>
            <a:r>
              <a:rPr lang="bg-BG" dirty="0"/>
              <a:t>тества дали </a:t>
            </a:r>
            <a:r>
              <a:rPr lang="pt-BR" dirty="0" smtClean="0"/>
              <a:t>n1 </a:t>
            </a:r>
            <a:r>
              <a:rPr lang="bg-BG" dirty="0" smtClean="0"/>
              <a:t>&lt;=</a:t>
            </a:r>
            <a:r>
              <a:rPr lang="pt-BR" dirty="0" smtClean="0"/>
              <a:t> </a:t>
            </a:r>
            <a:r>
              <a:rPr lang="pt-BR" dirty="0"/>
              <a:t>n2</a:t>
            </a:r>
          </a:p>
          <a:p>
            <a:pPr marL="109728" indent="0">
              <a:buNone/>
            </a:pPr>
            <a:r>
              <a:rPr lang="pt-BR" dirty="0"/>
              <a:t>n1 -gt n2 - </a:t>
            </a:r>
            <a:r>
              <a:rPr lang="bg-BG" dirty="0"/>
              <a:t>тества дали </a:t>
            </a:r>
            <a:r>
              <a:rPr lang="pt-BR" dirty="0" smtClean="0"/>
              <a:t>n1 </a:t>
            </a:r>
            <a:r>
              <a:rPr lang="pt-BR" dirty="0"/>
              <a:t>&gt; n2</a:t>
            </a:r>
          </a:p>
          <a:p>
            <a:pPr marL="109728" indent="0">
              <a:buNone/>
            </a:pPr>
            <a:r>
              <a:rPr lang="pt-BR" dirty="0"/>
              <a:t>n1 -ge n2 - </a:t>
            </a:r>
            <a:r>
              <a:rPr lang="bg-BG" dirty="0"/>
              <a:t>тества дали </a:t>
            </a:r>
            <a:r>
              <a:rPr lang="pt-BR" dirty="0" smtClean="0"/>
              <a:t>n1 </a:t>
            </a:r>
            <a:r>
              <a:rPr lang="bg-BG" dirty="0" smtClean="0"/>
              <a:t>&gt;=</a:t>
            </a:r>
            <a:r>
              <a:rPr lang="pt-BR" dirty="0" smtClean="0"/>
              <a:t> </a:t>
            </a:r>
            <a:r>
              <a:rPr lang="pt-BR" dirty="0"/>
              <a:t>n2</a:t>
            </a:r>
          </a:p>
          <a:p>
            <a:r>
              <a:rPr lang="bg-BG" dirty="0" smtClean="0"/>
              <a:t>Ако </a:t>
            </a:r>
            <a:r>
              <a:rPr lang="en-US" dirty="0" smtClean="0"/>
              <a:t>n1 </a:t>
            </a:r>
            <a:r>
              <a:rPr lang="bg-BG" dirty="0" smtClean="0"/>
              <a:t>или </a:t>
            </a:r>
            <a:r>
              <a:rPr lang="en-US" dirty="0" smtClean="0"/>
              <a:t>n2 </a:t>
            </a:r>
            <a:r>
              <a:rPr lang="bg-BG" dirty="0" smtClean="0"/>
              <a:t>не са числа</a:t>
            </a:r>
            <a:r>
              <a:rPr lang="en-US" dirty="0" smtClean="0"/>
              <a:t>, </a:t>
            </a:r>
            <a:r>
              <a:rPr lang="bg-BG" dirty="0" smtClean="0"/>
              <a:t>тестът пропада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6404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Сравнения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Можем да използваме сравнения по 2 начина: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test EXPRESSION</a:t>
            </a:r>
          </a:p>
          <a:p>
            <a:pPr marL="109728" indent="0">
              <a:buNone/>
            </a:pPr>
            <a:r>
              <a:rPr lang="en-US" dirty="0"/>
              <a:t>[ EXPRESSION ]</a:t>
            </a:r>
          </a:p>
          <a:p>
            <a:r>
              <a:rPr lang="bg-BG" dirty="0" smtClean="0"/>
              <a:t>И двете окманди връщат </a:t>
            </a:r>
            <a:r>
              <a:rPr lang="en-US" dirty="0" smtClean="0"/>
              <a:t>exit </a:t>
            </a:r>
            <a:r>
              <a:rPr lang="en-US" dirty="0"/>
              <a:t>status </a:t>
            </a:r>
            <a:r>
              <a:rPr lang="en-US" dirty="0" smtClean="0"/>
              <a:t>0</a:t>
            </a:r>
            <a:r>
              <a:rPr lang="bg-BG" dirty="0" smtClean="0"/>
              <a:t>, ако условието е истина и 1, ако е лъжа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Може да се провери </a:t>
            </a:r>
            <a:r>
              <a:rPr lang="en-US" dirty="0" smtClean="0"/>
              <a:t>exit </a:t>
            </a:r>
            <a:r>
              <a:rPr lang="en-US" dirty="0"/>
              <a:t>status </a:t>
            </a:r>
            <a:r>
              <a:rPr lang="bg-BG" dirty="0" smtClean="0"/>
              <a:t>на последно изпълнената програма чрез променливата</a:t>
            </a:r>
            <a:r>
              <a:rPr lang="en-US" dirty="0" smtClean="0"/>
              <a:t> $?.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051734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 smtClean="0"/>
              <a:t># </a:t>
            </a:r>
            <a:r>
              <a:rPr lang="en-US" dirty="0"/>
              <a:t>Purpose of Script: Searches a file for two strings and prints which</a:t>
            </a:r>
          </a:p>
          <a:p>
            <a:pPr marL="109728" indent="0">
              <a:buNone/>
            </a:pPr>
            <a:r>
              <a:rPr lang="en-US" dirty="0"/>
              <a:t>#is more frequent</a:t>
            </a:r>
          </a:p>
          <a:p>
            <a:pPr marL="109728" indent="0">
              <a:buNone/>
            </a:pPr>
            <a:r>
              <a:rPr lang="en-US" dirty="0"/>
              <a:t># Usage: ./ifeq.sh &lt;file&gt; string1 string2</a:t>
            </a:r>
          </a:p>
          <a:p>
            <a:pPr marL="109728" indent="0">
              <a:buNone/>
            </a:pPr>
            <a:r>
              <a:rPr lang="en-US" dirty="0" err="1"/>
              <a:t>arg</a:t>
            </a:r>
            <a:r>
              <a:rPr lang="en-US" dirty="0"/>
              <a:t>=`</a:t>
            </a:r>
            <a:r>
              <a:rPr lang="en-US" dirty="0" err="1"/>
              <a:t>grep</a:t>
            </a:r>
            <a:r>
              <a:rPr lang="en-US" dirty="0"/>
              <a:t> $2 $1 | </a:t>
            </a:r>
            <a:r>
              <a:rPr lang="en-US" dirty="0" err="1"/>
              <a:t>wc</a:t>
            </a:r>
            <a:r>
              <a:rPr lang="en-US" dirty="0"/>
              <a:t> -l`</a:t>
            </a:r>
          </a:p>
          <a:p>
            <a:pPr marL="109728" indent="0">
              <a:buNone/>
            </a:pPr>
            <a:r>
              <a:rPr lang="en-US" dirty="0"/>
              <a:t>arg2=`</a:t>
            </a:r>
            <a:r>
              <a:rPr lang="en-US" dirty="0" err="1"/>
              <a:t>grep</a:t>
            </a:r>
            <a:r>
              <a:rPr lang="en-US" dirty="0"/>
              <a:t> $3 $1 | </a:t>
            </a:r>
            <a:r>
              <a:rPr lang="en-US" dirty="0" err="1"/>
              <a:t>wc</a:t>
            </a:r>
            <a:r>
              <a:rPr lang="en-US" dirty="0"/>
              <a:t> -l`</a:t>
            </a:r>
          </a:p>
          <a:p>
            <a:pPr marL="109728" indent="0">
              <a:buNone/>
            </a:pPr>
            <a:r>
              <a:rPr lang="en-US" dirty="0"/>
              <a:t>if [ $</a:t>
            </a:r>
            <a:r>
              <a:rPr lang="en-US" dirty="0" err="1"/>
              <a:t>arg</a:t>
            </a:r>
            <a:r>
              <a:rPr lang="en-US" dirty="0"/>
              <a:t> -</a:t>
            </a:r>
            <a:r>
              <a:rPr lang="en-US" dirty="0" err="1"/>
              <a:t>lt</a:t>
            </a:r>
            <a:r>
              <a:rPr lang="en-US" dirty="0"/>
              <a:t> $arg2 ]</a:t>
            </a:r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en-US" dirty="0"/>
              <a:t>echo "$3 is more frequent"</a:t>
            </a:r>
          </a:p>
          <a:p>
            <a:pPr marL="109728" indent="0">
              <a:buNone/>
            </a:pPr>
            <a:r>
              <a:rPr lang="en-US" dirty="0" err="1"/>
              <a:t>elif</a:t>
            </a:r>
            <a:r>
              <a:rPr lang="en-US" dirty="0"/>
              <a:t> [ $</a:t>
            </a:r>
            <a:r>
              <a:rPr lang="en-US" dirty="0" err="1"/>
              <a:t>arg</a:t>
            </a:r>
            <a:r>
              <a:rPr lang="en-US" dirty="0"/>
              <a:t> -</a:t>
            </a:r>
            <a:r>
              <a:rPr lang="en-US" dirty="0" err="1"/>
              <a:t>eq</a:t>
            </a:r>
            <a:r>
              <a:rPr lang="en-US" dirty="0"/>
              <a:t> $arg2 ]</a:t>
            </a:r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en-US" dirty="0"/>
              <a:t>echo "Equally frequent"</a:t>
            </a:r>
          </a:p>
          <a:p>
            <a:pPr marL="109728" indent="0">
              <a:buNone/>
            </a:pPr>
            <a:r>
              <a:rPr lang="en-US" dirty="0"/>
              <a:t>else</a:t>
            </a:r>
          </a:p>
          <a:p>
            <a:pPr marL="109728" indent="0">
              <a:buNone/>
            </a:pPr>
            <a:r>
              <a:rPr lang="en-US" dirty="0"/>
              <a:t>echo "$2 is more frequent"</a:t>
            </a:r>
          </a:p>
          <a:p>
            <a:pPr marL="109728" indent="0">
              <a:buNone/>
            </a:pPr>
            <a:r>
              <a:rPr lang="en-US" dirty="0"/>
              <a:t>fi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8071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Сравнение на низове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 smtClean="0"/>
              <a:t>s1 </a:t>
            </a:r>
            <a:r>
              <a:rPr lang="en-US" dirty="0"/>
              <a:t>== s2 </a:t>
            </a:r>
            <a:r>
              <a:rPr lang="en-US" dirty="0" smtClean="0"/>
              <a:t>– </a:t>
            </a:r>
            <a:r>
              <a:rPr lang="bg-BG" dirty="0" smtClean="0"/>
              <a:t>проверка дали </a:t>
            </a:r>
            <a:r>
              <a:rPr lang="en-US" dirty="0" smtClean="0"/>
              <a:t>s1 </a:t>
            </a:r>
            <a:r>
              <a:rPr lang="bg-BG" dirty="0" smtClean="0"/>
              <a:t>и </a:t>
            </a:r>
            <a:r>
              <a:rPr lang="en-US" dirty="0" smtClean="0"/>
              <a:t>s2 </a:t>
            </a:r>
            <a:r>
              <a:rPr lang="bg-BG" dirty="0" smtClean="0"/>
              <a:t>са еднакви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s1 != s2 - </a:t>
            </a:r>
            <a:r>
              <a:rPr lang="bg-BG" dirty="0"/>
              <a:t>проверка дали </a:t>
            </a:r>
            <a:r>
              <a:rPr lang="en-US" dirty="0"/>
              <a:t>s1 </a:t>
            </a:r>
            <a:r>
              <a:rPr lang="bg-BG" dirty="0"/>
              <a:t>и </a:t>
            </a:r>
            <a:r>
              <a:rPr lang="en-US" dirty="0"/>
              <a:t>s2 </a:t>
            </a:r>
            <a:r>
              <a:rPr lang="bg-BG" dirty="0" smtClean="0"/>
              <a:t>са различни</a:t>
            </a:r>
            <a:endParaRPr lang="en-US" dirty="0"/>
          </a:p>
          <a:p>
            <a:r>
              <a:rPr lang="en-US" dirty="0"/>
              <a:t>s1 - s1 </a:t>
            </a:r>
            <a:r>
              <a:rPr lang="bg-BG" dirty="0" smtClean="0"/>
              <a:t>не трябва да бъде </a:t>
            </a:r>
            <a:r>
              <a:rPr lang="en-US" dirty="0" smtClean="0"/>
              <a:t>null</a:t>
            </a:r>
            <a:endParaRPr lang="en-US" dirty="0"/>
          </a:p>
          <a:p>
            <a:r>
              <a:rPr lang="bg-BG" dirty="0" smtClean="0"/>
              <a:t>Ако се пропуснат празните позиции условието </a:t>
            </a:r>
            <a:r>
              <a:rPr lang="en-US" dirty="0" smtClean="0"/>
              <a:t>s1</a:t>
            </a:r>
            <a:r>
              <a:rPr lang="en-US" dirty="0"/>
              <a:t>==s2 </a:t>
            </a:r>
            <a:r>
              <a:rPr lang="bg-BG" dirty="0" smtClean="0"/>
              <a:t>ще пропадне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3715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Разширение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При използване на променлива </a:t>
            </a:r>
            <a:r>
              <a:rPr lang="en-US" dirty="0" err="1" smtClean="0"/>
              <a:t>testexp</a:t>
            </a:r>
            <a:r>
              <a:rPr lang="en-US" dirty="0" smtClean="0"/>
              <a:t> </a:t>
            </a:r>
            <a:r>
              <a:rPr lang="bg-BG" dirty="0" smtClean="0"/>
              <a:t>се прави текстозаместване без търсене.</a:t>
            </a:r>
            <a:endParaRPr lang="en-US" dirty="0"/>
          </a:p>
          <a:p>
            <a:r>
              <a:rPr lang="bg-BG" dirty="0" smtClean="0"/>
              <a:t>Ако</a:t>
            </a:r>
            <a:r>
              <a:rPr lang="en-US" dirty="0" smtClean="0"/>
              <a:t> </a:t>
            </a:r>
            <a:r>
              <a:rPr lang="en-US" dirty="0"/>
              <a:t>x </a:t>
            </a:r>
            <a:r>
              <a:rPr lang="bg-BG" dirty="0" smtClean="0"/>
              <a:t>е </a:t>
            </a:r>
            <a:r>
              <a:rPr lang="en-US" dirty="0" smtClean="0"/>
              <a:t>null, </a:t>
            </a:r>
            <a:r>
              <a:rPr lang="bg-BG" dirty="0" smtClean="0"/>
              <a:t>какъв ще е резултата от</a:t>
            </a:r>
            <a:br>
              <a:rPr lang="bg-BG" dirty="0" smtClean="0"/>
            </a:br>
            <a:r>
              <a:rPr lang="bg-BG" dirty="0" smtClean="0"/>
              <a:t> </a:t>
            </a:r>
            <a:r>
              <a:rPr lang="en-US" dirty="0" smtClean="0"/>
              <a:t>[ </a:t>
            </a:r>
            <a:r>
              <a:rPr lang="en-US" dirty="0"/>
              <a:t>$x != monster </a:t>
            </a:r>
            <a:r>
              <a:rPr lang="en-US" dirty="0" smtClean="0"/>
              <a:t>]</a:t>
            </a:r>
            <a:r>
              <a:rPr lang="bg-BG" dirty="0" smtClean="0"/>
              <a:t> </a:t>
            </a:r>
            <a:r>
              <a:rPr lang="en-US" dirty="0" smtClean="0"/>
              <a:t>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131543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Разширение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При използване на променлива </a:t>
            </a:r>
            <a:r>
              <a:rPr lang="en-US" dirty="0" err="1" smtClean="0"/>
              <a:t>testexp</a:t>
            </a:r>
            <a:r>
              <a:rPr lang="en-US" dirty="0" smtClean="0"/>
              <a:t> </a:t>
            </a:r>
            <a:r>
              <a:rPr lang="bg-BG" dirty="0" smtClean="0"/>
              <a:t>се прави текстозаместване без търсене.</a:t>
            </a:r>
            <a:endParaRPr lang="en-US" dirty="0"/>
          </a:p>
          <a:p>
            <a:r>
              <a:rPr lang="bg-BG" dirty="0" smtClean="0"/>
              <a:t>Ако</a:t>
            </a:r>
            <a:r>
              <a:rPr lang="en-US" dirty="0" smtClean="0"/>
              <a:t> </a:t>
            </a:r>
            <a:r>
              <a:rPr lang="en-US" dirty="0"/>
              <a:t>x </a:t>
            </a:r>
            <a:r>
              <a:rPr lang="bg-BG" dirty="0" smtClean="0"/>
              <a:t>е </a:t>
            </a:r>
            <a:r>
              <a:rPr lang="en-US" dirty="0" smtClean="0"/>
              <a:t>null, </a:t>
            </a:r>
            <a:r>
              <a:rPr lang="bg-BG" dirty="0" smtClean="0"/>
              <a:t>какъв ще е резултата от</a:t>
            </a:r>
            <a:br>
              <a:rPr lang="bg-BG" dirty="0" smtClean="0"/>
            </a:br>
            <a:r>
              <a:rPr lang="bg-BG" dirty="0" smtClean="0"/>
              <a:t> </a:t>
            </a:r>
            <a:r>
              <a:rPr lang="en-US" dirty="0" smtClean="0"/>
              <a:t>[ </a:t>
            </a:r>
            <a:r>
              <a:rPr lang="en-US" dirty="0"/>
              <a:t>$x != monster </a:t>
            </a:r>
            <a:r>
              <a:rPr lang="en-US" dirty="0" smtClean="0"/>
              <a:t>]</a:t>
            </a:r>
            <a:r>
              <a:rPr lang="bg-BG" dirty="0" smtClean="0"/>
              <a:t> </a:t>
            </a:r>
            <a:r>
              <a:rPr lang="en-US" dirty="0" smtClean="0"/>
              <a:t>?</a:t>
            </a:r>
            <a:endParaRPr lang="bg-BG" dirty="0" smtClean="0"/>
          </a:p>
          <a:p>
            <a:endParaRPr lang="bg-BG" dirty="0"/>
          </a:p>
          <a:p>
            <a:r>
              <a:rPr lang="bg-BG" dirty="0" smtClean="0"/>
              <a:t>Ще върне грешка, защото </a:t>
            </a:r>
            <a:r>
              <a:rPr lang="en-US" dirty="0" smtClean="0"/>
              <a:t>$</a:t>
            </a:r>
            <a:r>
              <a:rPr lang="en-US" dirty="0"/>
              <a:t>x </a:t>
            </a:r>
            <a:r>
              <a:rPr lang="bg-BG" dirty="0" smtClean="0"/>
              <a:t>се разширява до </a:t>
            </a:r>
            <a:r>
              <a:rPr lang="en-US" dirty="0" smtClean="0"/>
              <a:t>null </a:t>
            </a:r>
            <a:r>
              <a:rPr lang="bg-BG" dirty="0" smtClean="0"/>
              <a:t>и теста става</a:t>
            </a:r>
            <a:r>
              <a:rPr lang="en-US" dirty="0" smtClean="0"/>
              <a:t> </a:t>
            </a:r>
            <a:r>
              <a:rPr lang="en-US" dirty="0"/>
              <a:t>[ != monster ] . </a:t>
            </a:r>
            <a:r>
              <a:rPr lang="bg-BG" dirty="0" smtClean="0"/>
              <a:t>За да няма грешки, променливите се задават в двойни кавички. Тогава </a:t>
            </a:r>
            <a:r>
              <a:rPr lang="en-US" dirty="0" smtClean="0"/>
              <a:t>[ </a:t>
            </a:r>
            <a:r>
              <a:rPr lang="en-US" dirty="0"/>
              <a:t>$x != monster ] </a:t>
            </a:r>
            <a:r>
              <a:rPr lang="bg-BG" dirty="0" smtClean="0"/>
              <a:t>се разширява до </a:t>
            </a:r>
            <a:r>
              <a:rPr lang="en-US" dirty="0" smtClean="0"/>
              <a:t>[ </a:t>
            </a:r>
            <a:r>
              <a:rPr lang="en-US" dirty="0"/>
              <a:t>"" != monster </a:t>
            </a:r>
            <a:r>
              <a:rPr lang="en-US" dirty="0" smtClean="0"/>
              <a:t>]</a:t>
            </a:r>
            <a:r>
              <a:rPr lang="bg-BG" dirty="0" smtClean="0"/>
              <a:t>, което връща резултат </a:t>
            </a:r>
            <a:r>
              <a:rPr lang="en-US" dirty="0" smtClean="0"/>
              <a:t>true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61625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Проверка за пътища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Пътищата също могат да се проверяват за валидност: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-e path </a:t>
            </a:r>
            <a:r>
              <a:rPr lang="en-US" dirty="0" smtClean="0"/>
              <a:t>– </a:t>
            </a:r>
            <a:r>
              <a:rPr lang="bg-BG" dirty="0" smtClean="0"/>
              <a:t>проверява дали</a:t>
            </a:r>
            <a:r>
              <a:rPr lang="en-US" dirty="0" smtClean="0"/>
              <a:t> </a:t>
            </a:r>
            <a:r>
              <a:rPr lang="bg-BG" dirty="0" smtClean="0"/>
              <a:t>съществува </a:t>
            </a:r>
            <a:r>
              <a:rPr lang="en-US" dirty="0" smtClean="0"/>
              <a:t>path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-f path - </a:t>
            </a:r>
            <a:r>
              <a:rPr lang="bg-BG" dirty="0"/>
              <a:t>проверява дали</a:t>
            </a:r>
            <a:r>
              <a:rPr lang="en-US" dirty="0"/>
              <a:t> </a:t>
            </a:r>
            <a:r>
              <a:rPr lang="en-US" dirty="0" smtClean="0"/>
              <a:t>path </a:t>
            </a:r>
            <a:r>
              <a:rPr lang="bg-BG" dirty="0" smtClean="0"/>
              <a:t>е файл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-d path - </a:t>
            </a:r>
            <a:r>
              <a:rPr lang="bg-BG" dirty="0"/>
              <a:t>проверява дали</a:t>
            </a:r>
            <a:r>
              <a:rPr lang="en-US" dirty="0"/>
              <a:t> </a:t>
            </a:r>
            <a:r>
              <a:rPr lang="en-US" dirty="0" smtClean="0"/>
              <a:t>path </a:t>
            </a:r>
            <a:r>
              <a:rPr lang="bg-BG" dirty="0" smtClean="0"/>
              <a:t>е директория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-r path - </a:t>
            </a:r>
            <a:r>
              <a:rPr lang="bg-BG" dirty="0"/>
              <a:t>проверява дали</a:t>
            </a:r>
            <a:r>
              <a:rPr lang="en-US" dirty="0"/>
              <a:t> </a:t>
            </a:r>
            <a:r>
              <a:rPr lang="bg-BG" dirty="0" smtClean="0"/>
              <a:t>имате права да четете файла</a:t>
            </a:r>
          </a:p>
          <a:p>
            <a:pPr marL="109728" indent="0">
              <a:buNone/>
            </a:pPr>
            <a:r>
              <a:rPr lang="en-US" dirty="0" smtClean="0"/>
              <a:t>-</a:t>
            </a:r>
            <a:r>
              <a:rPr lang="en-US" dirty="0"/>
              <a:t>w path - </a:t>
            </a:r>
            <a:r>
              <a:rPr lang="bg-BG" dirty="0"/>
              <a:t>проверява дали</a:t>
            </a:r>
            <a:r>
              <a:rPr lang="en-US" dirty="0"/>
              <a:t> </a:t>
            </a:r>
            <a:r>
              <a:rPr lang="bg-BG" dirty="0" smtClean="0"/>
              <a:t>имате права за запис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-x path - </a:t>
            </a:r>
            <a:r>
              <a:rPr lang="bg-BG" dirty="0"/>
              <a:t>проверява дали</a:t>
            </a:r>
            <a:r>
              <a:rPr lang="en-US" dirty="0"/>
              <a:t> </a:t>
            </a:r>
            <a:r>
              <a:rPr lang="bg-BG" dirty="0" smtClean="0"/>
              <a:t>имате права за изпълнение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107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Тестване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Може да се комбинират тестове</a:t>
            </a:r>
            <a:r>
              <a:rPr lang="en-US" dirty="0" smtClean="0"/>
              <a:t>:</a:t>
            </a:r>
            <a:endParaRPr lang="bg-BG" dirty="0" smtClean="0"/>
          </a:p>
          <a:p>
            <a:endParaRPr lang="en-US" dirty="0"/>
          </a:p>
          <a:p>
            <a:pPr marL="109728" indent="0">
              <a:buNone/>
            </a:pPr>
            <a:r>
              <a:rPr lang="en-US" dirty="0"/>
              <a:t>if [ testexp1 -a testexp2 ]</a:t>
            </a:r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err="1" smtClean="0"/>
              <a:t>cmd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fi</a:t>
            </a:r>
            <a:endParaRPr lang="bg-BG" dirty="0" smtClean="0"/>
          </a:p>
          <a:p>
            <a:pPr lvl="1"/>
            <a:r>
              <a:rPr lang="en-US" dirty="0" smtClean="0"/>
              <a:t>-</a:t>
            </a:r>
            <a:r>
              <a:rPr lang="en-US" dirty="0"/>
              <a:t>a - and</a:t>
            </a:r>
          </a:p>
          <a:p>
            <a:pPr lvl="1"/>
            <a:r>
              <a:rPr lang="en-US" dirty="0"/>
              <a:t>-o - or</a:t>
            </a:r>
          </a:p>
          <a:p>
            <a:pPr lvl="1"/>
            <a:r>
              <a:rPr lang="en-US" dirty="0"/>
              <a:t>! testexp1 - not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42521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Преговор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Какво прави</a:t>
            </a:r>
            <a:r>
              <a:rPr lang="en-US" dirty="0" smtClean="0"/>
              <a:t>?</a:t>
            </a:r>
            <a:endParaRPr lang="bg-BG" dirty="0" smtClean="0"/>
          </a:p>
          <a:p>
            <a:pPr marL="109728" indent="0">
              <a:buNone/>
            </a:pPr>
            <a:r>
              <a:rPr lang="en-US" dirty="0" smtClean="0"/>
              <a:t>#! </a:t>
            </a:r>
            <a:r>
              <a:rPr lang="en-US" dirty="0"/>
              <a:t>/bin/bash</a:t>
            </a:r>
          </a:p>
          <a:p>
            <a:pPr marL="109728" indent="0">
              <a:buNone/>
            </a:pPr>
            <a:r>
              <a:rPr lang="en-US" dirty="0"/>
              <a:t>gawk '$1 </a:t>
            </a:r>
            <a:r>
              <a:rPr lang="en-US" dirty="0" smtClean="0"/>
              <a:t>== </a:t>
            </a:r>
            <a:r>
              <a:rPr lang="en-US" dirty="0"/>
              <a:t>"'$1'" </a:t>
            </a:r>
            <a:r>
              <a:rPr lang="en-US" dirty="0" smtClean="0"/>
              <a:t>{count</a:t>
            </a:r>
            <a:r>
              <a:rPr lang="en-US" dirty="0"/>
              <a:t>++ ; print $</a:t>
            </a:r>
            <a:r>
              <a:rPr lang="en-US" dirty="0" smtClean="0"/>
              <a:t>2}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END </a:t>
            </a:r>
            <a:r>
              <a:rPr lang="en-US" dirty="0" smtClean="0"/>
              <a:t>{print count}' </a:t>
            </a:r>
            <a:r>
              <a:rPr lang="en-US" dirty="0" err="1" smtClean="0"/>
              <a:t>infile</a:t>
            </a: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r>
              <a:rPr lang="bg-BG" dirty="0" smtClean="0"/>
              <a:t>Отпечатва втората дума (поле) </a:t>
            </a:r>
            <a:r>
              <a:rPr lang="en-US" dirty="0" smtClean="0"/>
              <a:t>$2 </a:t>
            </a:r>
            <a:r>
              <a:rPr lang="bg-BG" dirty="0" smtClean="0"/>
              <a:t>на всеки ред, когато се намери първа дума (поле)</a:t>
            </a:r>
            <a:r>
              <a:rPr lang="en-US" dirty="0" smtClean="0"/>
              <a:t> $1</a:t>
            </a:r>
            <a:r>
              <a:rPr lang="bg-BG" dirty="0" smtClean="0"/>
              <a:t>, съвпадаща с първия аргумент </a:t>
            </a:r>
            <a:r>
              <a:rPr lang="en-US" dirty="0" smtClean="0"/>
              <a:t>“’$1’” </a:t>
            </a:r>
            <a:r>
              <a:rPr lang="bg-BG" dirty="0" smtClean="0"/>
              <a:t>на скрипта, след което отпечатва броя на съвпаденията.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798835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[ </a:t>
            </a:r>
            <a:r>
              <a:rPr lang="bg-BG" dirty="0" smtClean="0"/>
              <a:t>срещу </a:t>
            </a:r>
            <a:r>
              <a:rPr lang="en-US" dirty="0" smtClean="0"/>
              <a:t>[[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[ </a:t>
            </a:r>
            <a:r>
              <a:rPr lang="bg-BG" dirty="0" smtClean="0"/>
              <a:t>е синоним на </a:t>
            </a:r>
            <a:r>
              <a:rPr lang="en-US" dirty="0" smtClean="0"/>
              <a:t>test</a:t>
            </a:r>
            <a:r>
              <a:rPr lang="en-US" dirty="0"/>
              <a:t>.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[[ </a:t>
            </a:r>
            <a:r>
              <a:rPr lang="bg-BG" dirty="0" smtClean="0"/>
              <a:t>е подобрена версия със следните разлики:</a:t>
            </a:r>
          </a:p>
          <a:p>
            <a:r>
              <a:rPr lang="bg-BG" dirty="0" smtClean="0"/>
              <a:t>Сравнение на низове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/>
              <a:t>[[ </a:t>
            </a:r>
            <a:r>
              <a:rPr lang="bg-BG" dirty="0" smtClean="0"/>
              <a:t>използва </a:t>
            </a:r>
            <a:r>
              <a:rPr lang="en-US" dirty="0" smtClean="0"/>
              <a:t>&gt;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en-US" dirty="0"/>
              <a:t>[ </a:t>
            </a:r>
            <a:r>
              <a:rPr lang="bg-BG" dirty="0" smtClean="0"/>
              <a:t>използва </a:t>
            </a:r>
            <a:r>
              <a:rPr lang="en-US" dirty="0" smtClean="0"/>
              <a:t>\&gt;</a:t>
            </a:r>
            <a:endParaRPr lang="en-US" dirty="0"/>
          </a:p>
          <a:p>
            <a:pPr lvl="1"/>
            <a:r>
              <a:rPr lang="en-US" dirty="0"/>
              <a:t>[[ </a:t>
            </a:r>
            <a:r>
              <a:rPr lang="bg-BG" dirty="0" smtClean="0"/>
              <a:t>използва </a:t>
            </a:r>
            <a:r>
              <a:rPr lang="en-US" dirty="0" smtClean="0"/>
              <a:t>&lt;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en-US" dirty="0"/>
              <a:t>[ </a:t>
            </a:r>
            <a:r>
              <a:rPr lang="bg-BG" dirty="0" smtClean="0"/>
              <a:t>използва </a:t>
            </a:r>
            <a:r>
              <a:rPr lang="en-US" dirty="0" smtClean="0"/>
              <a:t>\&lt;</a:t>
            </a:r>
            <a:endParaRPr lang="en-US" dirty="0"/>
          </a:p>
          <a:p>
            <a:r>
              <a:rPr lang="en-US" dirty="0"/>
              <a:t>[[ </a:t>
            </a:r>
            <a:r>
              <a:rPr lang="bg-BG" dirty="0" smtClean="0"/>
              <a:t>използва </a:t>
            </a:r>
            <a:r>
              <a:rPr lang="en-US" dirty="0" smtClean="0"/>
              <a:t>&amp;&amp; </a:t>
            </a:r>
            <a:r>
              <a:rPr lang="bg-BG" dirty="0" smtClean="0"/>
              <a:t>и </a:t>
            </a:r>
            <a:r>
              <a:rPr lang="en-US" dirty="0" smtClean="0"/>
              <a:t>||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en-US" dirty="0"/>
              <a:t>[ </a:t>
            </a:r>
            <a:r>
              <a:rPr lang="bg-BG" dirty="0" smtClean="0"/>
              <a:t>използва </a:t>
            </a:r>
            <a:r>
              <a:rPr lang="en-US" dirty="0" smtClean="0"/>
              <a:t>-a </a:t>
            </a:r>
            <a:r>
              <a:rPr lang="bg-BG" dirty="0" smtClean="0"/>
              <a:t>и </a:t>
            </a:r>
            <a:r>
              <a:rPr lang="en-US" dirty="0" smtClean="0"/>
              <a:t>-o</a:t>
            </a:r>
            <a:endParaRPr lang="en-US" dirty="0"/>
          </a:p>
          <a:p>
            <a:r>
              <a:rPr lang="en-US" dirty="0"/>
              <a:t>[[ </a:t>
            </a:r>
            <a:r>
              <a:rPr lang="bg-BG" dirty="0" smtClean="0"/>
              <a:t>използва </a:t>
            </a:r>
            <a:r>
              <a:rPr lang="en-US" dirty="0" smtClean="0"/>
              <a:t>~= </a:t>
            </a:r>
            <a:r>
              <a:rPr lang="bg-BG" dirty="0" smtClean="0"/>
              <a:t>за сравнение на регулярни изрази, </a:t>
            </a:r>
            <a:r>
              <a:rPr lang="en-US" dirty="0" smtClean="0"/>
              <a:t>[ </a:t>
            </a:r>
            <a:r>
              <a:rPr lang="bg-BG" dirty="0" smtClean="0"/>
              <a:t>не може да сравнява регулярни изрази</a:t>
            </a:r>
          </a:p>
          <a:p>
            <a:r>
              <a:rPr lang="en-US" dirty="0" smtClean="0"/>
              <a:t>[[ </a:t>
            </a:r>
            <a:r>
              <a:rPr lang="bg-BG" dirty="0" smtClean="0"/>
              <a:t>използва </a:t>
            </a:r>
            <a:r>
              <a:rPr lang="en-US" dirty="0" smtClean="0"/>
              <a:t>= </a:t>
            </a:r>
            <a:r>
              <a:rPr lang="bg-BG" dirty="0" smtClean="0"/>
              <a:t>за сравнение на шаблони, докато </a:t>
            </a:r>
            <a:r>
              <a:rPr lang="en-US" dirty="0" smtClean="0"/>
              <a:t>[ </a:t>
            </a:r>
            <a:r>
              <a:rPr lang="bg-BG" dirty="0" smtClean="0"/>
              <a:t>н може да сравнява шаблони</a:t>
            </a:r>
          </a:p>
        </p:txBody>
      </p:sp>
    </p:spTree>
    <p:extLst>
      <p:ext uri="{BB962C8B-B14F-4D97-AF65-F5344CB8AC3E}">
        <p14:creationId xmlns:p14="http://schemas.microsoft.com/office/powerpoint/2010/main" val="2676924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467544" y="2716945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[[ $name = a* ]] || echo "name does not start with an</a:t>
            </a:r>
          </a:p>
          <a:p>
            <a:r>
              <a:rPr lang="en-US" sz="2800" dirty="0"/>
              <a:t>'a': $</a:t>
            </a:r>
            <a:r>
              <a:rPr lang="en-US" sz="2800" dirty="0" smtClean="0"/>
              <a:t>name"</a:t>
            </a:r>
            <a:endParaRPr lang="bg-BG" sz="2800" dirty="0" smtClean="0"/>
          </a:p>
          <a:p>
            <a:endParaRPr lang="en-US" sz="2800" dirty="0"/>
          </a:p>
          <a:p>
            <a:r>
              <a:rPr lang="en-US" sz="2800" dirty="0"/>
              <a:t>[[ $(date) =~ ^Fri\ ...\ 13 ]] \</a:t>
            </a:r>
          </a:p>
          <a:p>
            <a:r>
              <a:rPr lang="en-US" sz="2800" dirty="0"/>
              <a:t>&amp;&amp; echo "It's Friday the 13th!"</a:t>
            </a:r>
            <a:endParaRPr lang="bg-BG" sz="2800" dirty="0"/>
          </a:p>
        </p:txBody>
      </p:sp>
    </p:spTree>
    <p:extLst>
      <p:ext uri="{BB962C8B-B14F-4D97-AF65-F5344CB8AC3E}">
        <p14:creationId xmlns:p14="http://schemas.microsoft.com/office/powerpoint/2010/main" val="38144587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Други разлики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Няма разделяне на думи при </a:t>
            </a:r>
            <a:r>
              <a:rPr lang="en-US" dirty="0" smtClean="0"/>
              <a:t>[[ (</a:t>
            </a:r>
            <a:r>
              <a:rPr lang="bg-BG" dirty="0" smtClean="0"/>
              <a:t>аргументите не трябва да се задават в кавички</a:t>
            </a:r>
            <a:r>
              <a:rPr lang="en-US" dirty="0" smtClean="0"/>
              <a:t>) 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file="file name"</a:t>
            </a:r>
          </a:p>
          <a:p>
            <a:pPr marL="0" indent="0">
              <a:buNone/>
            </a:pPr>
            <a:r>
              <a:rPr lang="en-US" dirty="0"/>
              <a:t>[[ -f $file ]] &amp;&amp; echo "$file is a file"</a:t>
            </a:r>
          </a:p>
          <a:p>
            <a:r>
              <a:rPr lang="bg-BG" dirty="0" smtClean="0"/>
              <a:t>Примерът работи дори </a:t>
            </a:r>
            <a:r>
              <a:rPr lang="en-US" dirty="0" smtClean="0"/>
              <a:t>$file </a:t>
            </a:r>
            <a:r>
              <a:rPr lang="bg-BG" dirty="0" smtClean="0"/>
              <a:t>да не е в кавички и съдържа </a:t>
            </a:r>
            <a:r>
              <a:rPr lang="en-US" dirty="0" smtClean="0"/>
              <a:t>whitespace.</a:t>
            </a:r>
            <a:r>
              <a:rPr lang="bg-BG" dirty="0" smtClean="0"/>
              <a:t> Ако се ползва </a:t>
            </a:r>
            <a:r>
              <a:rPr lang="en-US" dirty="0" smtClean="0"/>
              <a:t>[ </a:t>
            </a:r>
            <a:r>
              <a:rPr lang="bg-BG" dirty="0" smtClean="0"/>
              <a:t>или </a:t>
            </a:r>
            <a:r>
              <a:rPr lang="en-US" dirty="0" smtClean="0"/>
              <a:t>test </a:t>
            </a:r>
            <a:r>
              <a:rPr lang="bg-BG" dirty="0" smtClean="0"/>
              <a:t>кавичките са задължителни</a:t>
            </a:r>
            <a:endParaRPr lang="en-US" dirty="0"/>
          </a:p>
          <a:p>
            <a:r>
              <a:rPr lang="bg-BG" dirty="0" smtClean="0"/>
              <a:t>Не е необходимо използването на </a:t>
            </a:r>
            <a:r>
              <a:rPr lang="en-US" dirty="0" smtClean="0"/>
              <a:t>escape </a:t>
            </a:r>
            <a:r>
              <a:rPr lang="en-US" dirty="0"/>
              <a:t>parenthesis </a:t>
            </a:r>
            <a:r>
              <a:rPr lang="bg-BG" dirty="0" smtClean="0"/>
              <a:t>при </a:t>
            </a:r>
            <a:r>
              <a:rPr lang="en-US" dirty="0" smtClean="0"/>
              <a:t>[[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bg-BG" dirty="0" smtClean="0"/>
              <a:t>докато при </a:t>
            </a:r>
            <a:r>
              <a:rPr lang="en-US" dirty="0" smtClean="0"/>
              <a:t>[</a:t>
            </a:r>
            <a:r>
              <a:rPr lang="bg-BG" dirty="0" smtClean="0"/>
              <a:t> е задължително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3959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Кога се ползва </a:t>
            </a:r>
            <a:r>
              <a:rPr lang="en-US" dirty="0" smtClean="0"/>
              <a:t>[ </a:t>
            </a:r>
            <a:r>
              <a:rPr lang="bg-BG" dirty="0" smtClean="0"/>
              <a:t>и кога </a:t>
            </a:r>
            <a:r>
              <a:rPr lang="en-US" dirty="0" smtClean="0"/>
              <a:t>[[?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 </a:t>
            </a:r>
            <a:r>
              <a:rPr lang="bg-BG" dirty="0" smtClean="0"/>
              <a:t>се ползва при преносимост към по-стари </a:t>
            </a:r>
            <a:r>
              <a:rPr lang="en-US" dirty="0" smtClean="0"/>
              <a:t>shells </a:t>
            </a:r>
            <a:endParaRPr lang="bg-BG" dirty="0" smtClean="0"/>
          </a:p>
          <a:p>
            <a:r>
              <a:rPr lang="en-US" dirty="0" smtClean="0"/>
              <a:t>[[ </a:t>
            </a:r>
            <a:r>
              <a:rPr lang="bg-BG" dirty="0" smtClean="0"/>
              <a:t>се ползва при необходимост по по-голяма гъвкавост</a:t>
            </a:r>
          </a:p>
          <a:p>
            <a:endParaRPr lang="bg-BG" dirty="0" smtClean="0"/>
          </a:p>
          <a:p>
            <a:r>
              <a:rPr lang="bg-BG" dirty="0" smtClean="0"/>
              <a:t>В общия случай: използваме </a:t>
            </a:r>
            <a:r>
              <a:rPr lang="en-US" dirty="0" smtClean="0"/>
              <a:t>[[ </a:t>
            </a:r>
            <a:r>
              <a:rPr lang="bg-BG" dirty="0" smtClean="0"/>
              <a:t>за упростяване на скрипта.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1973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Тестване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Комбиниране на тестове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if [[ testexp1 &amp;&amp; testexp2 ]]</a:t>
            </a:r>
          </a:p>
          <a:p>
            <a:pPr marL="0" indent="0">
              <a:buNone/>
            </a:pPr>
            <a:r>
              <a:rPr lang="en-US" dirty="0"/>
              <a:t>then</a:t>
            </a:r>
          </a:p>
          <a:p>
            <a:pPr marL="0" indent="0">
              <a:buNone/>
            </a:pPr>
            <a:r>
              <a:rPr lang="en-US" dirty="0" err="1"/>
              <a:t>cmd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fi</a:t>
            </a:r>
            <a:endParaRPr lang="bg-BG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&amp;&amp; - </a:t>
            </a:r>
            <a:r>
              <a:rPr lang="bg-BG" dirty="0" smtClean="0"/>
              <a:t>И </a:t>
            </a:r>
          </a:p>
          <a:p>
            <a:r>
              <a:rPr lang="en-US" dirty="0" smtClean="0"/>
              <a:t>|| </a:t>
            </a:r>
            <a:r>
              <a:rPr lang="en-US" dirty="0"/>
              <a:t>- </a:t>
            </a:r>
            <a:r>
              <a:rPr lang="bg-BG" dirty="0" smtClean="0"/>
              <a:t>ИЛИ</a:t>
            </a:r>
            <a:endParaRPr lang="en-US" dirty="0"/>
          </a:p>
          <a:p>
            <a:r>
              <a:rPr lang="en-US" dirty="0"/>
              <a:t>! testexp1 - </a:t>
            </a:r>
            <a:r>
              <a:rPr lang="bg-BG" dirty="0" smtClean="0"/>
              <a:t>НЕ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0189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За </a:t>
            </a:r>
            <a:r>
              <a:rPr lang="en-US" dirty="0" smtClean="0"/>
              <a:t>debug </a:t>
            </a:r>
            <a:r>
              <a:rPr lang="bg-BG" dirty="0" smtClean="0"/>
              <a:t>на кода се извиква скрипта с опция </a:t>
            </a:r>
            <a:r>
              <a:rPr lang="en-US" dirty="0" smtClean="0"/>
              <a:t>-x. </a:t>
            </a:r>
            <a:r>
              <a:rPr lang="bg-BG" dirty="0" smtClean="0"/>
              <a:t>Тогава ще се видят всички успешно изпълнени команди:</a:t>
            </a:r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en-US" dirty="0" smtClean="0"/>
              <a:t>$ </a:t>
            </a:r>
            <a:r>
              <a:rPr lang="en-US" dirty="0"/>
              <a:t>bash -x ifeq.sh Frankenstein.txt monster the</a:t>
            </a:r>
          </a:p>
          <a:p>
            <a:pPr marL="109728" indent="0">
              <a:buNone/>
            </a:pPr>
            <a:r>
              <a:rPr lang="en-US" dirty="0"/>
              <a:t>++ </a:t>
            </a:r>
            <a:r>
              <a:rPr lang="en-US" dirty="0" err="1"/>
              <a:t>grep</a:t>
            </a:r>
            <a:r>
              <a:rPr lang="en-US" dirty="0"/>
              <a:t> monster Frankenstein.txt</a:t>
            </a:r>
          </a:p>
          <a:p>
            <a:pPr marL="109728" indent="0">
              <a:buNone/>
            </a:pPr>
            <a:r>
              <a:rPr lang="en-US" dirty="0"/>
              <a:t>++ </a:t>
            </a:r>
            <a:r>
              <a:rPr lang="en-US" dirty="0" err="1"/>
              <a:t>wc</a:t>
            </a:r>
            <a:r>
              <a:rPr lang="en-US" dirty="0"/>
              <a:t> -l</a:t>
            </a:r>
          </a:p>
          <a:p>
            <a:pPr marL="109728" indent="0">
              <a:buNone/>
            </a:pPr>
            <a:r>
              <a:rPr lang="en-US" dirty="0"/>
              <a:t>+ </a:t>
            </a:r>
            <a:r>
              <a:rPr lang="en-US" dirty="0" err="1"/>
              <a:t>arg</a:t>
            </a:r>
            <a:r>
              <a:rPr lang="en-US" dirty="0"/>
              <a:t>=33</a:t>
            </a:r>
          </a:p>
          <a:p>
            <a:pPr marL="109728" indent="0">
              <a:buNone/>
            </a:pPr>
            <a:r>
              <a:rPr lang="en-US" dirty="0"/>
              <a:t>++ </a:t>
            </a:r>
            <a:r>
              <a:rPr lang="en-US" dirty="0" err="1"/>
              <a:t>grep</a:t>
            </a:r>
            <a:r>
              <a:rPr lang="en-US" dirty="0"/>
              <a:t> the </a:t>
            </a:r>
            <a:r>
              <a:rPr lang="en-US" dirty="0" err="1"/>
              <a:t>Frankenstein.xt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++ </a:t>
            </a:r>
            <a:r>
              <a:rPr lang="en-US" dirty="0" err="1"/>
              <a:t>wc</a:t>
            </a:r>
            <a:r>
              <a:rPr lang="en-US" dirty="0"/>
              <a:t> -l</a:t>
            </a:r>
          </a:p>
          <a:p>
            <a:pPr marL="109728" indent="0">
              <a:buNone/>
            </a:pPr>
            <a:r>
              <a:rPr lang="en-US" dirty="0"/>
              <a:t>+ arg2=3850</a:t>
            </a:r>
          </a:p>
          <a:p>
            <a:pPr marL="109728" indent="0">
              <a:buNone/>
            </a:pPr>
            <a:r>
              <a:rPr lang="en-US" dirty="0"/>
              <a:t>+'[' 33 -</a:t>
            </a:r>
            <a:r>
              <a:rPr lang="en-US" dirty="0" err="1"/>
              <a:t>lt</a:t>
            </a:r>
            <a:r>
              <a:rPr lang="en-US" dirty="0"/>
              <a:t> 3850 ']'</a:t>
            </a:r>
          </a:p>
          <a:p>
            <a:pPr marL="109728" indent="0">
              <a:buNone/>
            </a:pPr>
            <a:r>
              <a:rPr lang="en-US" dirty="0"/>
              <a:t>+ echo 'the is more frequent'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666900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Проверка на входа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dirty="0" smtClean="0"/>
              <a:t>if </a:t>
            </a:r>
            <a:r>
              <a:rPr lang="en-US" dirty="0" smtClean="0"/>
              <a:t>[[ </a:t>
            </a:r>
            <a:r>
              <a:rPr lang="en-US" dirty="0"/>
              <a:t>-f $1 </a:t>
            </a:r>
            <a:r>
              <a:rPr lang="en-US" dirty="0" smtClean="0"/>
              <a:t>]]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Perform </a:t>
            </a:r>
            <a:r>
              <a:rPr lang="en-US" dirty="0"/>
              <a:t>the action you want</a:t>
            </a:r>
          </a:p>
          <a:p>
            <a:pPr marL="109728" indent="0">
              <a:buNone/>
            </a:pPr>
            <a:r>
              <a:rPr lang="en-US" dirty="0"/>
              <a:t>else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echo </a:t>
            </a:r>
            <a:r>
              <a:rPr lang="en-US" dirty="0"/>
              <a:t>"This script needs a file as its input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dummy</a:t>
            </a:r>
            <a:r>
              <a:rPr lang="en-US" dirty="0"/>
              <a:t>!"</a:t>
            </a:r>
          </a:p>
          <a:p>
            <a:pPr marL="109728" indent="0">
              <a:buNone/>
            </a:pPr>
            <a:r>
              <a:rPr lang="en-US" dirty="0" smtClean="0"/>
              <a:t>fi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830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if [ "$0" == "./hw1run.sh" ]</a:t>
            </a:r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en-US" dirty="0"/>
              <a:t>if [ "$HOME/hw1" == `</a:t>
            </a:r>
            <a:r>
              <a:rPr lang="en-US" dirty="0" err="1"/>
              <a:t>pwd</a:t>
            </a:r>
            <a:r>
              <a:rPr lang="en-US" dirty="0"/>
              <a:t>` ]</a:t>
            </a:r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en-US" dirty="0"/>
              <a:t>if [ -w hw1file ]</a:t>
            </a:r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en-US" dirty="0"/>
              <a:t>echo "hw1file is writeable read instructions"</a:t>
            </a:r>
          </a:p>
          <a:p>
            <a:pPr marL="109728" indent="0">
              <a:buNone/>
            </a:pPr>
            <a:r>
              <a:rPr lang="en-US" dirty="0"/>
              <a:t>else</a:t>
            </a:r>
          </a:p>
          <a:p>
            <a:pPr marL="109728" indent="0">
              <a:buNone/>
            </a:pPr>
            <a:r>
              <a:rPr lang="en-US" dirty="0" err="1"/>
              <a:t>tr</a:t>
            </a:r>
            <a:r>
              <a:rPr lang="en-US" dirty="0"/>
              <a:t> '</a:t>
            </a:r>
            <a:r>
              <a:rPr lang="en-US" dirty="0" err="1"/>
              <a:t>poiuytrewqlkjhgfdsamnbvcxz</a:t>
            </a:r>
            <a:r>
              <a:rPr lang="en-US" dirty="0"/>
              <a:t>?&gt;' '</a:t>
            </a:r>
            <a:r>
              <a:rPr lang="en-US" dirty="0" err="1"/>
              <a:t>qwertyuiopasdfghjklzxcvbnm</a:t>
            </a:r>
            <a:r>
              <a:rPr lang="en-US" dirty="0"/>
              <a:t>/~' &lt; hw1file</a:t>
            </a:r>
          </a:p>
          <a:p>
            <a:pPr marL="109728" indent="0">
              <a:buNone/>
            </a:pPr>
            <a:r>
              <a:rPr lang="en-US" dirty="0"/>
              <a:t>fi</a:t>
            </a:r>
          </a:p>
          <a:p>
            <a:pPr marL="109728" indent="0">
              <a:buNone/>
            </a:pPr>
            <a:r>
              <a:rPr lang="en-US" dirty="0"/>
              <a:t>else</a:t>
            </a:r>
          </a:p>
          <a:p>
            <a:pPr marL="109728" indent="0">
              <a:buNone/>
            </a:pPr>
            <a:r>
              <a:rPr lang="en-US" dirty="0"/>
              <a:t>echo "Not in correct directory"</a:t>
            </a:r>
          </a:p>
          <a:p>
            <a:pPr marL="109728" indent="0">
              <a:buNone/>
            </a:pPr>
            <a:r>
              <a:rPr lang="en-US" dirty="0"/>
              <a:t>fi</a:t>
            </a:r>
          </a:p>
          <a:p>
            <a:pPr marL="109728" indent="0">
              <a:buNone/>
            </a:pPr>
            <a:r>
              <a:rPr lang="en-US" dirty="0"/>
              <a:t>else</a:t>
            </a:r>
          </a:p>
          <a:p>
            <a:pPr marL="109728" indent="0">
              <a:buNone/>
            </a:pPr>
            <a:r>
              <a:rPr lang="en-US" dirty="0"/>
              <a:t>echo "Change this script's name to hw1run.sh."</a:t>
            </a:r>
          </a:p>
          <a:p>
            <a:pPr marL="109728" indent="0">
              <a:buNone/>
            </a:pPr>
            <a:r>
              <a:rPr lang="en-US" dirty="0"/>
              <a:t>fi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470538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Pipe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Понякога се налага изплзване на </a:t>
            </a:r>
            <a:r>
              <a:rPr lang="en-US" dirty="0" smtClean="0"/>
              <a:t>pipe</a:t>
            </a:r>
            <a:r>
              <a:rPr lang="bg-BG" dirty="0" smtClean="0"/>
              <a:t> на &gt;1 ред. За целта се използва </a:t>
            </a:r>
            <a:r>
              <a:rPr lang="en-US" dirty="0" smtClean="0"/>
              <a:t>escape </a:t>
            </a:r>
            <a:r>
              <a:rPr lang="bg-BG" dirty="0" smtClean="0"/>
              <a:t>символ за продължаване на реда</a:t>
            </a:r>
          </a:p>
          <a:p>
            <a:endParaRPr lang="bg-BG" dirty="0"/>
          </a:p>
          <a:p>
            <a:pPr marL="109728" indent="0">
              <a:buNone/>
            </a:pPr>
            <a:r>
              <a:rPr lang="en-US" sz="2000" dirty="0" smtClean="0"/>
              <a:t>cat </a:t>
            </a:r>
            <a:r>
              <a:rPr lang="en-US" sz="2000" dirty="0" err="1"/>
              <a:t>myfile</a:t>
            </a:r>
            <a:r>
              <a:rPr lang="en-US" sz="2000" dirty="0"/>
              <a:t> | </a:t>
            </a:r>
            <a:r>
              <a:rPr lang="en-US" sz="2000" dirty="0" err="1"/>
              <a:t>grep</a:t>
            </a:r>
            <a:r>
              <a:rPr lang="en-US" sz="2000" dirty="0"/>
              <a:t> '</a:t>
            </a:r>
            <a:r>
              <a:rPr lang="en-US" sz="2000" dirty="0" err="1"/>
              <a:t>someregularexpression</a:t>
            </a:r>
            <a:r>
              <a:rPr lang="en-US" sz="2000" dirty="0"/>
              <a:t>' | </a:t>
            </a:r>
            <a:r>
              <a:rPr lang="en-US" sz="2000" dirty="0" err="1"/>
              <a:t>tr</a:t>
            </a:r>
            <a:r>
              <a:rPr lang="en-US" sz="2000" dirty="0"/>
              <a:t> ' ' '\n' |\</a:t>
            </a:r>
          </a:p>
          <a:p>
            <a:pPr marL="109728" indent="0">
              <a:buNone/>
            </a:pPr>
            <a:r>
              <a:rPr lang="en-US" sz="2000" dirty="0"/>
              <a:t>sort | head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164208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Записване на няколко команди на един ред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Като разделител между командите се ползва ;</a:t>
            </a:r>
            <a:endParaRPr lang="bg-BG" dirty="0"/>
          </a:p>
          <a:p>
            <a:endParaRPr lang="en-US" dirty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if [ </a:t>
            </a:r>
            <a:r>
              <a:rPr lang="en-US" dirty="0" err="1"/>
              <a:t>testexpr</a:t>
            </a:r>
            <a:r>
              <a:rPr lang="en-US" dirty="0"/>
              <a:t> ] ; then command1 ; command2 ; fi</a:t>
            </a:r>
          </a:p>
          <a:p>
            <a:endParaRPr lang="bg-BG" dirty="0" smtClean="0"/>
          </a:p>
          <a:p>
            <a:pPr marL="109728" indent="0">
              <a:buNone/>
            </a:pPr>
            <a:r>
              <a:rPr lang="en-US" sz="2000" dirty="0" smtClean="0"/>
              <a:t>if </a:t>
            </a:r>
            <a:r>
              <a:rPr lang="en-US" sz="2000" dirty="0"/>
              <a:t>[ $? -</a:t>
            </a:r>
            <a:r>
              <a:rPr lang="en-US" sz="2000" dirty="0" err="1"/>
              <a:t>eq</a:t>
            </a:r>
            <a:r>
              <a:rPr lang="en-US" sz="2000" dirty="0"/>
              <a:t> 0 ] then echo "Last Command Successful!" ; </a:t>
            </a:r>
            <a:r>
              <a:rPr lang="en-US" sz="2000" dirty="0" smtClean="0"/>
              <a:t>fi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70683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Дефиниция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Скриптът е подобен на програма, но може да се стартира в различен контекст. </a:t>
            </a:r>
            <a:r>
              <a:rPr lang="en-US" dirty="0" smtClean="0"/>
              <a:t>Shell </a:t>
            </a:r>
            <a:r>
              <a:rPr lang="en-US" dirty="0"/>
              <a:t>scripts </a:t>
            </a:r>
            <a:r>
              <a:rPr lang="bg-BG" dirty="0" smtClean="0"/>
              <a:t>са скриптове, създадени за стартиране в команден шел като </a:t>
            </a:r>
            <a:r>
              <a:rPr lang="en-US" b="1" dirty="0" smtClean="0"/>
              <a:t>bash</a:t>
            </a:r>
            <a:r>
              <a:rPr lang="en-US" dirty="0"/>
              <a:t>.</a:t>
            </a:r>
          </a:p>
          <a:p>
            <a:r>
              <a:rPr lang="bg-BG" dirty="0" smtClean="0"/>
              <a:t>Скриптът е написан на скриптов език като </a:t>
            </a:r>
            <a:r>
              <a:rPr lang="en-US" dirty="0" err="1" smtClean="0"/>
              <a:t>perl</a:t>
            </a:r>
            <a:r>
              <a:rPr lang="en-US" dirty="0"/>
              <a:t>, ruby, python</a:t>
            </a:r>
            <a:r>
              <a:rPr lang="en-US" dirty="0" smtClean="0"/>
              <a:t>,</a:t>
            </a:r>
            <a:r>
              <a:rPr lang="bg-BG" dirty="0" smtClean="0"/>
              <a:t>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bg-BG" dirty="0" smtClean="0"/>
              <a:t>или </a:t>
            </a:r>
            <a:r>
              <a:rPr lang="en-US" dirty="0" err="1" smtClean="0"/>
              <a:t>awk</a:t>
            </a:r>
            <a:r>
              <a:rPr lang="en-US" dirty="0"/>
              <a:t>. </a:t>
            </a:r>
            <a:r>
              <a:rPr lang="bg-BG" dirty="0" smtClean="0"/>
              <a:t>След това е стартиран с помощта на интерпретатор. В нашия случай интерпретаторът е </a:t>
            </a:r>
            <a:r>
              <a:rPr lang="en-US" b="1" dirty="0" smtClean="0"/>
              <a:t>bash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230203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Скриптове </a:t>
            </a:r>
            <a:r>
              <a:rPr lang="en-US" dirty="0" err="1" smtClean="0"/>
              <a:t>awk</a:t>
            </a:r>
            <a:r>
              <a:rPr lang="en-US" dirty="0" smtClean="0"/>
              <a:t> </a:t>
            </a:r>
            <a:r>
              <a:rPr lang="bg-BG" dirty="0" smtClean="0"/>
              <a:t>и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gawk </a:t>
            </a:r>
            <a:r>
              <a:rPr lang="bg-BG" dirty="0" smtClean="0"/>
              <a:t>и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bg-BG" dirty="0" smtClean="0"/>
              <a:t>са пълни скриптови езици, на които може да се пишат скриптове:</a:t>
            </a:r>
          </a:p>
          <a:p>
            <a:endParaRPr lang="bg-BG" dirty="0" smtClean="0"/>
          </a:p>
          <a:p>
            <a:r>
              <a:rPr lang="bg-BG" dirty="0" smtClean="0"/>
              <a:t>Пример</a:t>
            </a:r>
            <a:r>
              <a:rPr lang="en-US" dirty="0" smtClean="0"/>
              <a:t>: </a:t>
            </a:r>
            <a:r>
              <a:rPr lang="en-US" dirty="0" err="1"/>
              <a:t>iouscript.gwk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#! /</a:t>
            </a:r>
            <a:r>
              <a:rPr lang="en-US" dirty="0" smtClean="0"/>
              <a:t>bin/bash</a:t>
            </a:r>
          </a:p>
          <a:p>
            <a:pPr marL="109728" indent="0">
              <a:buNone/>
            </a:pPr>
            <a:r>
              <a:rPr lang="en-US" dirty="0" smtClean="0"/>
              <a:t>gawk ‘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BEGIN {FS = " " }</a:t>
            </a:r>
          </a:p>
          <a:p>
            <a:pPr marL="109728" indent="0">
              <a:buNone/>
            </a:pPr>
            <a:r>
              <a:rPr lang="nn-NO" dirty="0"/>
              <a:t>NR &gt; 1 { Names[$</a:t>
            </a:r>
            <a:r>
              <a:rPr lang="nn-NO" dirty="0" smtClean="0"/>
              <a:t>1</a:t>
            </a:r>
            <a:r>
              <a:rPr lang="bg-BG" dirty="0" smtClean="0"/>
              <a:t>“</a:t>
            </a:r>
            <a:r>
              <a:rPr lang="en-US" dirty="0" smtClean="0"/>
              <a:t> </a:t>
            </a:r>
            <a:r>
              <a:rPr lang="bg-BG" dirty="0" smtClean="0"/>
              <a:t>“</a:t>
            </a:r>
            <a:r>
              <a:rPr lang="en-US" dirty="0" smtClean="0"/>
              <a:t>$2</a:t>
            </a:r>
            <a:r>
              <a:rPr lang="nn-NO" dirty="0" smtClean="0"/>
              <a:t>]+=$3 </a:t>
            </a:r>
            <a:r>
              <a:rPr lang="nn-NO" dirty="0"/>
              <a:t>}</a:t>
            </a:r>
          </a:p>
          <a:p>
            <a:pPr marL="109728" indent="0">
              <a:buNone/>
            </a:pPr>
            <a:r>
              <a:rPr lang="en-US" dirty="0"/>
              <a:t>END {for(i in Names) print i " owes me " Names[i] " Dollars</a:t>
            </a:r>
            <a:r>
              <a:rPr lang="en-US" dirty="0" smtClean="0"/>
              <a:t>."}’ $1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2391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Скриптове </a:t>
            </a:r>
            <a:r>
              <a:rPr lang="en-US" dirty="0" err="1"/>
              <a:t>awk</a:t>
            </a:r>
            <a:r>
              <a:rPr lang="en-US" dirty="0"/>
              <a:t> </a:t>
            </a:r>
            <a:r>
              <a:rPr lang="bg-BG" dirty="0"/>
              <a:t>и </a:t>
            </a:r>
            <a:r>
              <a:rPr lang="en-US" dirty="0" err="1"/>
              <a:t>sed</a:t>
            </a:r>
            <a:r>
              <a:rPr lang="en-US" dirty="0"/>
              <a:t> 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09728" indent="0">
              <a:buNone/>
            </a:pPr>
            <a:r>
              <a:rPr lang="bg-BG" dirty="0" smtClean="0"/>
              <a:t>Ето примера, написан на </a:t>
            </a:r>
            <a:r>
              <a:rPr lang="en-US" dirty="0" smtClean="0"/>
              <a:t>gawk (-f </a:t>
            </a:r>
            <a:r>
              <a:rPr lang="bg-BG" dirty="0" smtClean="0"/>
              <a:t>задава програмен файл, в случая ще се избере </a:t>
            </a:r>
            <a:r>
              <a:rPr lang="en-US" dirty="0" err="1" smtClean="0"/>
              <a:t>iouscript.gwk</a:t>
            </a:r>
            <a:r>
              <a:rPr lang="en-US" smtClean="0"/>
              <a:t>)</a:t>
            </a:r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#! </a:t>
            </a:r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/bin/gawk -f </a:t>
            </a:r>
          </a:p>
          <a:p>
            <a:pPr marL="109728" indent="0">
              <a:buNone/>
            </a:pPr>
            <a:r>
              <a:rPr lang="en-US" dirty="0"/>
              <a:t>BEGIN {FS = " " }</a:t>
            </a:r>
          </a:p>
          <a:p>
            <a:pPr marL="109728" indent="0">
              <a:buNone/>
            </a:pPr>
            <a:r>
              <a:rPr lang="en-US" dirty="0"/>
              <a:t>NR &gt; 1 { Names[$1" "$2]+=$3 }</a:t>
            </a:r>
          </a:p>
          <a:p>
            <a:pPr marL="109728" indent="0">
              <a:buNone/>
            </a:pPr>
            <a:r>
              <a:rPr lang="en-US" dirty="0"/>
              <a:t>END {for(i in Names) print i " owes me " Names[i] " Dollars."} </a:t>
            </a:r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en-US" dirty="0"/>
              <a:t>#! /</a:t>
            </a:r>
            <a:r>
              <a:rPr lang="en-US" dirty="0" err="1"/>
              <a:t>usr</a:t>
            </a:r>
            <a:r>
              <a:rPr lang="en-US" dirty="0"/>
              <a:t>/bin/gawk -f </a:t>
            </a:r>
          </a:p>
          <a:p>
            <a:pPr marL="109728" indent="0">
              <a:buNone/>
            </a:pPr>
            <a:r>
              <a:rPr lang="en-US" dirty="0"/>
              <a:t>BEGIN {FS = " " }</a:t>
            </a:r>
          </a:p>
          <a:p>
            <a:pPr marL="109728" indent="0">
              <a:buNone/>
            </a:pPr>
            <a:r>
              <a:rPr lang="en-US" dirty="0"/>
              <a:t>NR &gt; 1 { Names[$1" "$2]+=$3 }</a:t>
            </a:r>
          </a:p>
          <a:p>
            <a:pPr marL="109728" indent="0">
              <a:buNone/>
            </a:pPr>
            <a:r>
              <a:rPr lang="en-US" dirty="0"/>
              <a:t>END {for(i in Names) print i " owes me " Names[i] " Dollars."} </a:t>
            </a:r>
            <a:r>
              <a:rPr lang="bg-BG" dirty="0" smtClean="0"/>
              <a:t> </a:t>
            </a:r>
            <a:r>
              <a:rPr lang="en-US" dirty="0" smtClean="0"/>
              <a:t>$1</a:t>
            </a:r>
            <a:endParaRPr lang="bg-BG" dirty="0" smtClean="0"/>
          </a:p>
          <a:p>
            <a:pPr marL="109728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397095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Скриптове </a:t>
            </a:r>
            <a:r>
              <a:rPr lang="en-US" dirty="0" err="1"/>
              <a:t>awk</a:t>
            </a:r>
            <a:r>
              <a:rPr lang="en-US" dirty="0"/>
              <a:t> </a:t>
            </a:r>
            <a:r>
              <a:rPr lang="bg-BG" dirty="0"/>
              <a:t>и </a:t>
            </a:r>
            <a:r>
              <a:rPr lang="en-US" dirty="0" err="1"/>
              <a:t>sed</a:t>
            </a:r>
            <a:r>
              <a:rPr lang="en-US" dirty="0"/>
              <a:t> 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/>
              <a:t>#!/bin/bash</a:t>
            </a:r>
          </a:p>
          <a:p>
            <a:pPr marL="109728" indent="0">
              <a:buNone/>
            </a:pPr>
            <a:r>
              <a:rPr lang="en-US" dirty="0"/>
              <a:t>gawk ' </a:t>
            </a:r>
          </a:p>
          <a:p>
            <a:pPr marL="109728" indent="0">
              <a:buNone/>
            </a:pPr>
            <a:r>
              <a:rPr lang="en-US" dirty="0"/>
              <a:t>BEGIN {FS = " " }</a:t>
            </a:r>
          </a:p>
          <a:p>
            <a:pPr marL="109728" indent="0">
              <a:buNone/>
            </a:pPr>
            <a:r>
              <a:rPr lang="en-US" dirty="0"/>
              <a:t>$1=="'$2'" { Names[$1" "$2]+=$3 }</a:t>
            </a:r>
          </a:p>
          <a:p>
            <a:pPr marL="109728" indent="0">
              <a:buNone/>
            </a:pPr>
            <a:r>
              <a:rPr lang="en-US" dirty="0"/>
              <a:t>END {for(i in Names) print i " owes me " Names[i] " Dollars."}' "$</a:t>
            </a:r>
            <a:r>
              <a:rPr lang="en-US" dirty="0" smtClean="0"/>
              <a:t>1“</a:t>
            </a: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bg-BG" dirty="0" smtClean="0"/>
              <a:t>Проверява дали първото поле (дума) на реда съвпдава с параметър втори и ако да, събира сумата.</a:t>
            </a:r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705678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bg-BG" dirty="0" smtClean="0"/>
              <a:t>скрипт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trim.sed</a:t>
            </a:r>
            <a:endParaRPr lang="en-US" dirty="0"/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en-US" dirty="0" smtClean="0"/>
              <a:t>#! </a:t>
            </a:r>
            <a:r>
              <a:rPr lang="en-US" dirty="0"/>
              <a:t>/bin/</a:t>
            </a:r>
            <a:r>
              <a:rPr lang="en-US" dirty="0" err="1"/>
              <a:t>sed</a:t>
            </a:r>
            <a:r>
              <a:rPr lang="en-US" dirty="0"/>
              <a:t> -f</a:t>
            </a:r>
          </a:p>
          <a:p>
            <a:pPr marL="109728" indent="0">
              <a:buNone/>
            </a:pPr>
            <a:r>
              <a:rPr lang="en-US" dirty="0"/>
              <a:t>s</a:t>
            </a:r>
            <a:r>
              <a:rPr lang="en-US" dirty="0" smtClean="0"/>
              <a:t>/^ *//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s</a:t>
            </a:r>
            <a:r>
              <a:rPr lang="en-US" dirty="0" smtClean="0"/>
              <a:t>/ *$//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62654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bg-BG" dirty="0" smtClean="0"/>
              <a:t>скрипт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trim.sed</a:t>
            </a:r>
            <a:endParaRPr lang="en-US" dirty="0"/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en-US" dirty="0" smtClean="0"/>
              <a:t>#! </a:t>
            </a:r>
            <a:r>
              <a:rPr lang="en-US" dirty="0"/>
              <a:t>/bin/</a:t>
            </a:r>
            <a:r>
              <a:rPr lang="en-US" dirty="0" err="1"/>
              <a:t>sed</a:t>
            </a:r>
            <a:r>
              <a:rPr lang="en-US" dirty="0"/>
              <a:t> -f</a:t>
            </a:r>
          </a:p>
          <a:p>
            <a:pPr marL="109728" indent="0">
              <a:buNone/>
            </a:pPr>
            <a:r>
              <a:rPr lang="en-US" dirty="0"/>
              <a:t>s</a:t>
            </a:r>
            <a:r>
              <a:rPr lang="en-US" dirty="0" smtClean="0"/>
              <a:t>/^ *//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s</a:t>
            </a:r>
            <a:r>
              <a:rPr lang="en-US" dirty="0" smtClean="0"/>
              <a:t>/ *$//</a:t>
            </a: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bg-BG" dirty="0" smtClean="0"/>
              <a:t>Изтрива всички водещи и последни празни позиции.</a:t>
            </a:r>
          </a:p>
          <a:p>
            <a:pPr marL="109728" indent="0">
              <a:buNone/>
            </a:pPr>
            <a:r>
              <a:rPr lang="en-US" dirty="0" smtClean="0"/>
              <a:t>echo “      This is a test      “ | ./</a:t>
            </a:r>
            <a:r>
              <a:rPr lang="en-US" dirty="0" err="1" smtClean="0"/>
              <a:t>trim.sed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9128927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Аритметични операции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dirty="0" smtClean="0"/>
              <a:t>a</a:t>
            </a:r>
            <a:r>
              <a:rPr lang="en-US" dirty="0"/>
              <a:t>++, </a:t>
            </a:r>
            <a:r>
              <a:rPr lang="en-US" dirty="0" smtClean="0"/>
              <a:t>a</a:t>
            </a:r>
            <a:r>
              <a:rPr lang="bg-BG" dirty="0" smtClean="0"/>
              <a:t>--</a:t>
            </a:r>
            <a:r>
              <a:rPr lang="en-US" dirty="0" smtClean="0"/>
              <a:t> </a:t>
            </a:r>
            <a:r>
              <a:rPr lang="en-US" dirty="0"/>
              <a:t>: Post-increment/decrement</a:t>
            </a:r>
          </a:p>
          <a:p>
            <a:pPr marL="109728" indent="0">
              <a:buNone/>
            </a:pPr>
            <a:r>
              <a:rPr lang="en-US" dirty="0"/>
              <a:t>++a, </a:t>
            </a:r>
            <a:r>
              <a:rPr lang="bg-BG" dirty="0" smtClean="0"/>
              <a:t>--</a:t>
            </a:r>
            <a:r>
              <a:rPr lang="en-US" dirty="0" smtClean="0"/>
              <a:t>a </a:t>
            </a:r>
            <a:r>
              <a:rPr lang="en-US" dirty="0"/>
              <a:t>: Pre-increment/decrement</a:t>
            </a:r>
          </a:p>
          <a:p>
            <a:pPr marL="109728" indent="0">
              <a:buNone/>
            </a:pPr>
            <a:r>
              <a:rPr lang="en-US" dirty="0" err="1"/>
              <a:t>a+b</a:t>
            </a:r>
            <a:r>
              <a:rPr lang="en-US" dirty="0"/>
              <a:t>, a-b : Addition/subtraction</a:t>
            </a:r>
          </a:p>
          <a:p>
            <a:pPr marL="109728" indent="0">
              <a:buNone/>
            </a:pPr>
            <a:r>
              <a:rPr lang="en-US" dirty="0"/>
              <a:t>a*b, a/b : Multiplication/division</a:t>
            </a:r>
          </a:p>
          <a:p>
            <a:pPr marL="109728" indent="0">
              <a:buNone/>
            </a:pPr>
            <a:r>
              <a:rPr lang="en-US" dirty="0" err="1"/>
              <a:t>a%b</a:t>
            </a:r>
            <a:r>
              <a:rPr lang="en-US" dirty="0"/>
              <a:t> : </a:t>
            </a:r>
            <a:r>
              <a:rPr lang="en-US" dirty="0" err="1"/>
              <a:t>Modulu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a**b : Exponential</a:t>
            </a:r>
          </a:p>
          <a:p>
            <a:pPr marL="109728" indent="0">
              <a:buNone/>
            </a:pPr>
            <a:r>
              <a:rPr lang="en-US" dirty="0"/>
              <a:t>a&gt;b, a&lt;b : Greater than, less than</a:t>
            </a:r>
          </a:p>
          <a:p>
            <a:pPr marL="109728" indent="0">
              <a:buNone/>
            </a:pPr>
            <a:r>
              <a:rPr lang="en-US" dirty="0"/>
              <a:t>a==b, a!=b : Equality/inequality</a:t>
            </a:r>
          </a:p>
          <a:p>
            <a:pPr marL="109728" indent="0">
              <a:buNone/>
            </a:pPr>
            <a:r>
              <a:rPr lang="en-US" dirty="0"/>
              <a:t>=, +=, -= : </a:t>
            </a:r>
            <a:r>
              <a:rPr lang="en-US" dirty="0" smtClean="0"/>
              <a:t>Assignments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0940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Използване на аритметични операции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echo $((2+5))</a:t>
            </a:r>
          </a:p>
          <a:p>
            <a:pPr marL="109728" indent="0">
              <a:buNone/>
            </a:pPr>
            <a:r>
              <a:rPr lang="bg-BG" dirty="0" smtClean="0"/>
              <a:t>7</a:t>
            </a:r>
            <a:endParaRPr lang="bg-BG" dirty="0"/>
          </a:p>
          <a:p>
            <a:r>
              <a:rPr lang="en-US" dirty="0" smtClean="0"/>
              <a:t>"Let" Built-In</a:t>
            </a:r>
          </a:p>
          <a:p>
            <a:pPr marL="109728" indent="0">
              <a:buNone/>
            </a:pPr>
            <a:r>
              <a:rPr lang="en-US" dirty="0" smtClean="0"/>
              <a:t>VAR1=2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let VAR2=$VAR1+15</a:t>
            </a:r>
          </a:p>
          <a:p>
            <a:pPr marL="109728" indent="0">
              <a:buNone/>
            </a:pPr>
            <a:r>
              <a:rPr lang="en-US" dirty="0"/>
              <a:t>let VAR2++</a:t>
            </a:r>
          </a:p>
          <a:p>
            <a:pPr marL="109728" indent="0">
              <a:buNone/>
            </a:pPr>
            <a:r>
              <a:rPr lang="en-US" dirty="0"/>
              <a:t>echo $VAR2</a:t>
            </a:r>
          </a:p>
          <a:p>
            <a:pPr marL="109728" indent="0">
              <a:buNone/>
            </a:pPr>
            <a:r>
              <a:rPr lang="bg-BG" dirty="0"/>
              <a:t>18</a:t>
            </a:r>
          </a:p>
          <a:p>
            <a:r>
              <a:rPr lang="en-US" dirty="0"/>
              <a:t>let </a:t>
            </a:r>
            <a:r>
              <a:rPr lang="bg-BG" dirty="0" smtClean="0"/>
              <a:t>изчислява всички изрази, след знака =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5846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Разлики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bg-BG" dirty="0" smtClean="0"/>
              <a:t>Съществуват две основни разлики:</a:t>
            </a:r>
          </a:p>
          <a:p>
            <a:r>
              <a:rPr lang="bg-BG" dirty="0" smtClean="0"/>
              <a:t>Всички символи между </a:t>
            </a:r>
            <a:r>
              <a:rPr lang="en-US" dirty="0" smtClean="0"/>
              <a:t>(( </a:t>
            </a:r>
            <a:r>
              <a:rPr lang="bg-BG" dirty="0" smtClean="0"/>
              <a:t>и </a:t>
            </a:r>
            <a:r>
              <a:rPr lang="en-US" dirty="0" smtClean="0"/>
              <a:t>)) </a:t>
            </a:r>
            <a:r>
              <a:rPr lang="bg-BG" dirty="0" smtClean="0"/>
              <a:t>се третират като низове (няма </a:t>
            </a:r>
            <a:r>
              <a:rPr lang="en-US" dirty="0" smtClean="0"/>
              <a:t>shell </a:t>
            </a:r>
            <a:r>
              <a:rPr lang="bg-BG" dirty="0" smtClean="0"/>
              <a:t>разширение</a:t>
            </a:r>
            <a:r>
              <a:rPr lang="en-US" dirty="0" smtClean="0"/>
              <a:t>)</a:t>
            </a:r>
            <a:endParaRPr lang="en-US" dirty="0"/>
          </a:p>
          <a:p>
            <a:r>
              <a:rPr lang="bg-BG" dirty="0" smtClean="0"/>
              <a:t>Операторът </a:t>
            </a:r>
            <a:r>
              <a:rPr lang="en-US" dirty="0" smtClean="0"/>
              <a:t>let </a:t>
            </a:r>
            <a:r>
              <a:rPr lang="bg-BG" b="1" dirty="0" smtClean="0"/>
              <a:t>не допуска </a:t>
            </a:r>
            <a:r>
              <a:rPr lang="bg-BG" dirty="0" smtClean="0"/>
              <a:t>празни позиции или трябва да се ползват низове.</a:t>
            </a:r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let "i=i + 1"</a:t>
            </a:r>
          </a:p>
          <a:p>
            <a:pPr marL="109728" indent="0">
              <a:buNone/>
            </a:pPr>
            <a:r>
              <a:rPr lang="en-US" dirty="0"/>
              <a:t>i=$((i + 1))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900310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Цикъл </a:t>
            </a:r>
            <a:r>
              <a:rPr lang="en-US" b="0" dirty="0"/>
              <a:t>while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/>
              <a:t>while </a:t>
            </a:r>
            <a:r>
              <a:rPr lang="en-US" dirty="0" err="1"/>
              <a:t>cmd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cmd1</a:t>
            </a:r>
            <a:endParaRPr lang="en-US" dirty="0"/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cmd2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bg-BG" dirty="0" smtClean="0"/>
              <a:t>Изпълнява </a:t>
            </a:r>
            <a:r>
              <a:rPr lang="en-US" dirty="0" smtClean="0"/>
              <a:t>cmd1</a:t>
            </a:r>
            <a:r>
              <a:rPr lang="en-US" dirty="0"/>
              <a:t>, cmd2 </a:t>
            </a:r>
            <a:r>
              <a:rPr lang="bg-BG" dirty="0" smtClean="0"/>
              <a:t>докато </a:t>
            </a:r>
            <a:r>
              <a:rPr lang="en-US" dirty="0" err="1" smtClean="0"/>
              <a:t>cmd</a:t>
            </a:r>
            <a:r>
              <a:rPr lang="en-US" dirty="0" smtClean="0"/>
              <a:t> </a:t>
            </a:r>
            <a:r>
              <a:rPr lang="bg-BG" dirty="0" smtClean="0"/>
              <a:t>върща успех</a:t>
            </a:r>
            <a:r>
              <a:rPr lang="en-US" dirty="0" smtClean="0"/>
              <a:t> (</a:t>
            </a:r>
            <a:r>
              <a:rPr lang="bg-BG" dirty="0" smtClean="0"/>
              <a:t>т.е. има</a:t>
            </a:r>
            <a:r>
              <a:rPr lang="en-US" dirty="0" smtClean="0"/>
              <a:t> exit</a:t>
            </a:r>
            <a:r>
              <a:rPr lang="bg-BG" dirty="0" smtClean="0"/>
              <a:t> </a:t>
            </a:r>
            <a:r>
              <a:rPr lang="en-US" dirty="0" smtClean="0"/>
              <a:t>code 0</a:t>
            </a:r>
            <a:r>
              <a:rPr lang="en-US" dirty="0"/>
              <a:t>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446193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 за </a:t>
            </a:r>
            <a:r>
              <a:rPr lang="en-US" dirty="0" smtClean="0"/>
              <a:t>while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/>
              <a:t>i="1"</a:t>
            </a:r>
          </a:p>
          <a:p>
            <a:pPr marL="109728" indent="0">
              <a:buNone/>
            </a:pPr>
            <a:r>
              <a:rPr lang="en-US" dirty="0"/>
              <a:t>while [ $i -le 10 ]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echo </a:t>
            </a:r>
            <a:r>
              <a:rPr lang="en-US" dirty="0"/>
              <a:t>"$i"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i</a:t>
            </a:r>
            <a:r>
              <a:rPr lang="en-US" dirty="0"/>
              <a:t>=$(($i+1))</a:t>
            </a:r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bg-BG" dirty="0" smtClean="0"/>
              <a:t>Отпечават се числата от 1 до 10.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34343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Shebang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Всички скриптови редове започват със специален символ - </a:t>
            </a:r>
            <a:r>
              <a:rPr lang="en-US" b="1" dirty="0" smtClean="0"/>
              <a:t>shebang</a:t>
            </a:r>
            <a:r>
              <a:rPr lang="en-US" dirty="0" smtClean="0"/>
              <a:t> </a:t>
            </a:r>
            <a:r>
              <a:rPr lang="en-US" dirty="0"/>
              <a:t>(#!). </a:t>
            </a:r>
            <a:r>
              <a:rPr lang="bg-BG" dirty="0" smtClean="0"/>
              <a:t>След него се записва пълният път на интерпретатора: </a:t>
            </a:r>
            <a:r>
              <a:rPr lang="en-US" dirty="0" smtClean="0"/>
              <a:t>/</a:t>
            </a:r>
            <a:r>
              <a:rPr lang="en-US" dirty="0"/>
              <a:t>bin/bash</a:t>
            </a:r>
          </a:p>
          <a:p>
            <a:endParaRPr lang="bg-BG" dirty="0" smtClean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# </a:t>
            </a:r>
            <a:r>
              <a:rPr lang="bg-BG" dirty="0" smtClean="0"/>
              <a:t>Начало на </a:t>
            </a:r>
            <a:r>
              <a:rPr lang="en-US" dirty="0" smtClean="0"/>
              <a:t>shell </a:t>
            </a:r>
            <a:r>
              <a:rPr lang="en-US" dirty="0"/>
              <a:t>script.</a:t>
            </a:r>
          </a:p>
          <a:p>
            <a:endParaRPr lang="bg-BG" dirty="0" smtClean="0"/>
          </a:p>
          <a:p>
            <a:r>
              <a:rPr lang="bg-BG" dirty="0" smtClean="0"/>
              <a:t>Всички редове, започващи с</a:t>
            </a:r>
            <a:r>
              <a:rPr lang="en-US" dirty="0" smtClean="0"/>
              <a:t> </a:t>
            </a:r>
            <a:r>
              <a:rPr lang="en-US" dirty="0"/>
              <a:t># </a:t>
            </a:r>
            <a:r>
              <a:rPr lang="en-US" dirty="0" smtClean="0"/>
              <a:t>(</a:t>
            </a:r>
            <a:r>
              <a:rPr lang="bg-BG" dirty="0" smtClean="0"/>
              <a:t>без тази с</a:t>
            </a:r>
            <a:r>
              <a:rPr lang="en-US" dirty="0" smtClean="0"/>
              <a:t> </a:t>
            </a:r>
            <a:r>
              <a:rPr lang="en-US" dirty="0"/>
              <a:t>shebang) </a:t>
            </a:r>
            <a:r>
              <a:rPr lang="bg-BG" dirty="0" smtClean="0"/>
              <a:t>са коментар.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6607082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Цикъл </a:t>
            </a:r>
            <a:r>
              <a:rPr lang="en-US" b="0" dirty="0"/>
              <a:t>Until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/>
              <a:t>until </a:t>
            </a:r>
            <a:r>
              <a:rPr lang="en-US" dirty="0" err="1"/>
              <a:t>cmd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cmd1</a:t>
            </a:r>
            <a:endParaRPr lang="en-US" dirty="0"/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cmd2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bg-BG" dirty="0" smtClean="0"/>
              <a:t>Изпълнява </a:t>
            </a:r>
            <a:r>
              <a:rPr lang="en-US" dirty="0" smtClean="0"/>
              <a:t>cmd1</a:t>
            </a:r>
            <a:r>
              <a:rPr lang="en-US" dirty="0"/>
              <a:t>, cmd2 </a:t>
            </a:r>
            <a:r>
              <a:rPr lang="bg-BG" dirty="0" smtClean="0"/>
              <a:t>докато </a:t>
            </a:r>
            <a:r>
              <a:rPr lang="en-US" dirty="0" err="1" smtClean="0"/>
              <a:t>cmd</a:t>
            </a:r>
            <a:r>
              <a:rPr lang="en-US" dirty="0" smtClean="0"/>
              <a:t> </a:t>
            </a:r>
            <a:r>
              <a:rPr lang="bg-BG" dirty="0" smtClean="0"/>
              <a:t>е неуспешна</a:t>
            </a:r>
            <a:r>
              <a:rPr lang="en-US" dirty="0" smtClean="0"/>
              <a:t> (</a:t>
            </a:r>
            <a:r>
              <a:rPr lang="bg-BG" dirty="0" smtClean="0"/>
              <a:t>т.е. има </a:t>
            </a:r>
            <a:r>
              <a:rPr lang="en-US" dirty="0" smtClean="0"/>
              <a:t>exit</a:t>
            </a:r>
            <a:r>
              <a:rPr lang="bg-BG" dirty="0" smtClean="0"/>
              <a:t> </a:t>
            </a:r>
            <a:r>
              <a:rPr lang="en-US" dirty="0" smtClean="0"/>
              <a:t>code </a:t>
            </a:r>
            <a:r>
              <a:rPr lang="bg-BG" dirty="0" smtClean="0"/>
              <a:t>!=</a:t>
            </a:r>
            <a:r>
              <a:rPr lang="en-US" dirty="0" smtClean="0"/>
              <a:t>0</a:t>
            </a:r>
            <a:r>
              <a:rPr lang="en-US" dirty="0"/>
              <a:t>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719682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 за </a:t>
            </a:r>
            <a:r>
              <a:rPr lang="en-US" dirty="0" smtClean="0"/>
              <a:t>until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/>
              <a:t>i="1"</a:t>
            </a:r>
          </a:p>
          <a:p>
            <a:pPr marL="109728" indent="0">
              <a:buNone/>
            </a:pPr>
            <a:r>
              <a:rPr lang="en-US" dirty="0"/>
              <a:t>until [ $i -</a:t>
            </a:r>
            <a:r>
              <a:rPr lang="en-US" dirty="0" err="1"/>
              <a:t>ge</a:t>
            </a:r>
            <a:r>
              <a:rPr lang="en-US" dirty="0"/>
              <a:t> 11 ]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echo </a:t>
            </a:r>
            <a:r>
              <a:rPr lang="en-US" dirty="0"/>
              <a:t>i is $i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i</a:t>
            </a:r>
            <a:r>
              <a:rPr lang="en-US" dirty="0"/>
              <a:t>=$(($i+1))</a:t>
            </a:r>
          </a:p>
          <a:p>
            <a:pPr marL="109728" indent="0">
              <a:buNone/>
            </a:pPr>
            <a:r>
              <a:rPr lang="en-US" dirty="0" smtClean="0"/>
              <a:t>done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6094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Цикъл </a:t>
            </a:r>
            <a:r>
              <a:rPr lang="en-US" b="0" dirty="0"/>
              <a:t>for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dirty="0"/>
              <a:t>for </a:t>
            </a:r>
            <a:r>
              <a:rPr lang="en-US" dirty="0" err="1"/>
              <a:t>var</a:t>
            </a:r>
            <a:r>
              <a:rPr lang="en-US" dirty="0"/>
              <a:t> in string1 string2 ... </a:t>
            </a:r>
            <a:r>
              <a:rPr lang="en-US" dirty="0" err="1"/>
              <a:t>stringn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cmd1</a:t>
            </a:r>
            <a:endParaRPr lang="en-US" dirty="0"/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cmd2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bg-BG" dirty="0" smtClean="0"/>
              <a:t>Цикълът </a:t>
            </a:r>
            <a:r>
              <a:rPr lang="en-US" dirty="0" smtClean="0"/>
              <a:t>for </a:t>
            </a:r>
            <a:r>
              <a:rPr lang="bg-BG" dirty="0" smtClean="0"/>
              <a:t>има множества синтаксис. Ще ги разгледаме всичките.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426257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 за </a:t>
            </a:r>
            <a:r>
              <a:rPr lang="en-US" dirty="0" smtClean="0"/>
              <a:t>for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# lcountgood.sh</a:t>
            </a:r>
          </a:p>
          <a:p>
            <a:pPr marL="109728" indent="0">
              <a:buNone/>
            </a:pPr>
            <a:r>
              <a:rPr lang="en-US" dirty="0"/>
              <a:t>i="0"</a:t>
            </a:r>
          </a:p>
          <a:p>
            <a:pPr marL="109728" indent="0">
              <a:buNone/>
            </a:pPr>
            <a:r>
              <a:rPr lang="en-US" dirty="0"/>
              <a:t>for f in "$@"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j</a:t>
            </a:r>
            <a:r>
              <a:rPr lang="en-US" dirty="0"/>
              <a:t>=`</a:t>
            </a:r>
            <a:r>
              <a:rPr lang="en-US" dirty="0" err="1"/>
              <a:t>wc</a:t>
            </a:r>
            <a:r>
              <a:rPr lang="en-US" dirty="0"/>
              <a:t> -l &lt; $f`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i</a:t>
            </a:r>
            <a:r>
              <a:rPr lang="en-US" dirty="0"/>
              <a:t>=$(($i+$j))</a:t>
            </a:r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pPr marL="109728" indent="0">
              <a:buNone/>
            </a:pPr>
            <a:r>
              <a:rPr lang="en-US" dirty="0"/>
              <a:t>echo $i</a:t>
            </a:r>
          </a:p>
          <a:p>
            <a:endParaRPr lang="bg-BG" dirty="0" smtClean="0"/>
          </a:p>
          <a:p>
            <a:r>
              <a:rPr lang="en-US" dirty="0" smtClean="0"/>
              <a:t>$@ </a:t>
            </a:r>
            <a:r>
              <a:rPr lang="bg-BG" dirty="0" smtClean="0"/>
              <a:t>се разширява за всички аргументи, като всеки е затвоен в кавички </a:t>
            </a:r>
            <a:r>
              <a:rPr lang="en-US" dirty="0" smtClean="0"/>
              <a:t>("</a:t>
            </a:r>
            <a:r>
              <a:rPr lang="en-US" dirty="0"/>
              <a:t>arg1" "arg2" </a:t>
            </a:r>
            <a:r>
              <a:rPr lang="bg-BG" dirty="0" smtClean="0"/>
              <a:t>и т.н.</a:t>
            </a:r>
            <a:r>
              <a:rPr lang="en-US" dirty="0" smtClean="0"/>
              <a:t>).</a:t>
            </a:r>
            <a:endParaRPr lang="en-US" dirty="0"/>
          </a:p>
          <a:p>
            <a:r>
              <a:rPr lang="bg-BG" dirty="0" smtClean="0"/>
              <a:t>Скриптът брои редовете в колекция от файлове. За да се преброят редовете във всички файлове в текущата ви директория, стартирайте </a:t>
            </a:r>
            <a:r>
              <a:rPr lang="en-US" dirty="0" smtClean="0"/>
              <a:t>./</a:t>
            </a:r>
            <a:r>
              <a:rPr lang="en-US" dirty="0"/>
              <a:t>lcountgood.sh *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55683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Пример за </a:t>
            </a:r>
            <a:r>
              <a:rPr lang="en-US" dirty="0"/>
              <a:t>for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g-BG" dirty="0" smtClean="0"/>
              <a:t>Какво ще стане ако сменим </a:t>
            </a:r>
            <a:r>
              <a:rPr lang="en-US" dirty="0" smtClean="0"/>
              <a:t>$@ </a:t>
            </a:r>
            <a:r>
              <a:rPr lang="bg-BG" dirty="0" smtClean="0"/>
              <a:t>с</a:t>
            </a:r>
            <a:r>
              <a:rPr lang="en-US" dirty="0" smtClean="0"/>
              <a:t> </a:t>
            </a:r>
            <a:r>
              <a:rPr lang="en-US" dirty="0"/>
              <a:t>$*? </a:t>
            </a:r>
            <a:endParaRPr lang="bg-BG" dirty="0" smtClean="0"/>
          </a:p>
          <a:p>
            <a:r>
              <a:rPr lang="en-US" dirty="0" smtClean="0"/>
              <a:t>$* </a:t>
            </a:r>
            <a:r>
              <a:rPr lang="bg-BG" dirty="0" smtClean="0"/>
              <a:t>разширява всички аргументи зададени в едни кавички</a:t>
            </a:r>
            <a:r>
              <a:rPr lang="en-US" dirty="0" smtClean="0"/>
              <a:t> </a:t>
            </a:r>
            <a:r>
              <a:rPr lang="en-US" dirty="0"/>
              <a:t>("arg1 arg2 arg3")</a:t>
            </a:r>
          </a:p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# lcountbad.sh</a:t>
            </a:r>
          </a:p>
          <a:p>
            <a:pPr marL="109728" indent="0">
              <a:buNone/>
            </a:pPr>
            <a:r>
              <a:rPr lang="en-US" dirty="0"/>
              <a:t>i="0"</a:t>
            </a:r>
          </a:p>
          <a:p>
            <a:pPr marL="109728" indent="0">
              <a:buNone/>
            </a:pPr>
            <a:r>
              <a:rPr lang="en-US" dirty="0"/>
              <a:t>for f in "$*"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j</a:t>
            </a:r>
            <a:r>
              <a:rPr lang="en-US" dirty="0"/>
              <a:t>=`</a:t>
            </a:r>
            <a:r>
              <a:rPr lang="en-US" dirty="0" err="1"/>
              <a:t>wc</a:t>
            </a:r>
            <a:r>
              <a:rPr lang="en-US" dirty="0"/>
              <a:t> -l &lt; $f`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i</a:t>
            </a:r>
            <a:r>
              <a:rPr lang="en-US" dirty="0"/>
              <a:t>=$(($i+$j))</a:t>
            </a:r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pPr marL="109728" indent="0">
              <a:buNone/>
            </a:pPr>
            <a:r>
              <a:rPr lang="en-US" dirty="0"/>
              <a:t>echo $i</a:t>
            </a:r>
          </a:p>
          <a:p>
            <a:r>
              <a:rPr lang="bg-BG" dirty="0" smtClean="0"/>
              <a:t>Това не работи!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9059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Защо не работи примера?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bg-BG" dirty="0" smtClean="0"/>
              <a:t>Нека е даден скрипта:</a:t>
            </a:r>
            <a:endParaRPr lang="en-US" dirty="0"/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en-US" dirty="0" smtClean="0"/>
              <a:t>#! </a:t>
            </a:r>
            <a:r>
              <a:rPr lang="en-US" dirty="0"/>
              <a:t>/bin/bash</a:t>
            </a:r>
          </a:p>
          <a:p>
            <a:pPr marL="109728" indent="0">
              <a:buNone/>
            </a:pPr>
            <a:r>
              <a:rPr lang="en-US" dirty="0"/>
              <a:t># explaingood.sh</a:t>
            </a:r>
          </a:p>
          <a:p>
            <a:pPr marL="109728" indent="0">
              <a:buNone/>
            </a:pPr>
            <a:r>
              <a:rPr lang="en-US" dirty="0"/>
              <a:t>j=0</a:t>
            </a:r>
          </a:p>
          <a:p>
            <a:pPr marL="109728" indent="0">
              <a:buNone/>
            </a:pPr>
            <a:r>
              <a:rPr lang="en-US" dirty="0"/>
              <a:t>for i in "$@"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en-US" dirty="0"/>
              <a:t>j=$(($j+1))</a:t>
            </a:r>
          </a:p>
          <a:p>
            <a:pPr marL="109728" indent="0">
              <a:buNone/>
            </a:pPr>
            <a:r>
              <a:rPr lang="en-US" dirty="0"/>
              <a:t>echo $i</a:t>
            </a:r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pPr marL="109728" indent="0">
              <a:buNone/>
            </a:pPr>
            <a:r>
              <a:rPr lang="en-US" dirty="0"/>
              <a:t>echo $j</a:t>
            </a:r>
          </a:p>
          <a:p>
            <a:r>
              <a:rPr lang="bg-BG" dirty="0" smtClean="0"/>
              <a:t>Той отпечатва всички файлове, които се подават на скрипта и колко са те.</a:t>
            </a:r>
            <a:endParaRPr lang="en-US" dirty="0"/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en-US" dirty="0" smtClean="0"/>
              <a:t>$ </a:t>
            </a:r>
            <a:r>
              <a:rPr lang="en-US" dirty="0"/>
              <a:t>./explaingood.sh *</a:t>
            </a:r>
          </a:p>
          <a:p>
            <a:pPr marL="109728" indent="0">
              <a:buNone/>
            </a:pPr>
            <a:r>
              <a:rPr lang="en-US" dirty="0"/>
              <a:t>explainbad.sh</a:t>
            </a:r>
          </a:p>
          <a:p>
            <a:pPr marL="109728" indent="0">
              <a:buNone/>
            </a:pPr>
            <a:r>
              <a:rPr lang="en-US" dirty="0"/>
              <a:t>explaingood.sh</a:t>
            </a:r>
          </a:p>
          <a:p>
            <a:pPr marL="109728" indent="0">
              <a:buNone/>
            </a:pPr>
            <a:r>
              <a:rPr lang="en-US" dirty="0"/>
              <a:t>lcountright.sh</a:t>
            </a:r>
          </a:p>
          <a:p>
            <a:pPr marL="109728" indent="0">
              <a:buNone/>
            </a:pPr>
            <a:r>
              <a:rPr lang="en-US" dirty="0"/>
              <a:t>lcountwrong.sh</a:t>
            </a:r>
          </a:p>
          <a:p>
            <a:pPr marL="109728" indent="0">
              <a:buNone/>
            </a:pPr>
            <a:r>
              <a:rPr lang="bg-BG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7843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Защо не работи примера?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bg-BG" dirty="0" smtClean="0"/>
              <a:t>Нека сменим с </a:t>
            </a:r>
            <a:r>
              <a:rPr lang="en-US" dirty="0" smtClean="0"/>
              <a:t>$*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# explainbad.sh</a:t>
            </a:r>
          </a:p>
          <a:p>
            <a:pPr marL="109728" indent="0">
              <a:buNone/>
            </a:pPr>
            <a:r>
              <a:rPr lang="en-US" dirty="0"/>
              <a:t>j=0</a:t>
            </a:r>
          </a:p>
          <a:p>
            <a:pPr marL="109728" indent="0">
              <a:buNone/>
            </a:pPr>
            <a:r>
              <a:rPr lang="en-US" dirty="0"/>
              <a:t>for i in "$*"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en-US" dirty="0"/>
              <a:t>j=$(($j+1))</a:t>
            </a:r>
          </a:p>
          <a:p>
            <a:pPr marL="109728" indent="0">
              <a:buNone/>
            </a:pPr>
            <a:r>
              <a:rPr lang="en-US" dirty="0"/>
              <a:t>echo $i</a:t>
            </a:r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pPr marL="109728" indent="0">
              <a:buNone/>
            </a:pPr>
            <a:r>
              <a:rPr lang="en-US" dirty="0"/>
              <a:t>echo $j</a:t>
            </a:r>
          </a:p>
          <a:p>
            <a:r>
              <a:rPr lang="bg-BG" dirty="0" smtClean="0"/>
              <a:t>Този скрипт разпечатва само един файл и цифрата 1: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$ ./explaingood.sh *</a:t>
            </a:r>
          </a:p>
          <a:p>
            <a:pPr marL="109728" indent="0">
              <a:buNone/>
            </a:pPr>
            <a:r>
              <a:rPr lang="en-US" dirty="0"/>
              <a:t>explainbad.sh explaingood.sh lcountright.sh lcountwrong.sh</a:t>
            </a:r>
          </a:p>
          <a:p>
            <a:pPr marL="109728" indent="0">
              <a:buNone/>
            </a:pPr>
            <a:r>
              <a:rPr lang="bg-BG" dirty="0" smtClean="0"/>
              <a:t>1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9222132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Друг синтаксис на </a:t>
            </a:r>
            <a:r>
              <a:rPr lang="en-US" dirty="0" smtClean="0"/>
              <a:t>for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Ето пример за отпечатване на числата от 1 до 10:</a:t>
            </a:r>
            <a:endParaRPr lang="en-US" dirty="0" smtClean="0"/>
          </a:p>
          <a:p>
            <a:endParaRPr lang="en-US" dirty="0"/>
          </a:p>
          <a:p>
            <a:pPr marL="109728" indent="0">
              <a:buNone/>
            </a:pPr>
            <a:r>
              <a:rPr lang="en-US" dirty="0"/>
              <a:t>for i in </a:t>
            </a:r>
            <a:r>
              <a:rPr lang="en-US" dirty="0" smtClean="0"/>
              <a:t>{1</a:t>
            </a:r>
            <a:r>
              <a:rPr lang="en-US" dirty="0"/>
              <a:t>..</a:t>
            </a:r>
            <a:r>
              <a:rPr lang="en-US" dirty="0" smtClean="0"/>
              <a:t>10}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echo </a:t>
            </a:r>
            <a:r>
              <a:rPr lang="en-US" dirty="0"/>
              <a:t>$i</a:t>
            </a:r>
          </a:p>
          <a:p>
            <a:pPr marL="109728" indent="0">
              <a:buNone/>
            </a:pPr>
            <a:r>
              <a:rPr lang="en-US" dirty="0" smtClean="0"/>
              <a:t>done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2307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Друг синтаксис на </a:t>
            </a:r>
            <a:r>
              <a:rPr lang="en-US" dirty="0"/>
              <a:t>for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109728" indent="0">
              <a:buNone/>
            </a:pPr>
            <a:r>
              <a:rPr lang="en-US" dirty="0" smtClean="0"/>
              <a:t>for </a:t>
            </a:r>
            <a:r>
              <a:rPr lang="en-US" dirty="0"/>
              <a:t>i in $(</a:t>
            </a:r>
            <a:r>
              <a:rPr lang="en-US" dirty="0" err="1"/>
              <a:t>seq</a:t>
            </a:r>
            <a:r>
              <a:rPr lang="en-US" dirty="0"/>
              <a:t> 1 2 20)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en-US" dirty="0" smtClean="0"/>
              <a:t>	echo </a:t>
            </a:r>
            <a:r>
              <a:rPr lang="en-US" dirty="0"/>
              <a:t>$i</a:t>
            </a:r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pPr marL="109728" indent="0">
              <a:buNone/>
            </a:pPr>
            <a:r>
              <a:rPr lang="bg-BG" dirty="0"/>
              <a:t>1</a:t>
            </a:r>
          </a:p>
          <a:p>
            <a:pPr marL="109728" indent="0">
              <a:buNone/>
            </a:pPr>
            <a:r>
              <a:rPr lang="bg-BG" dirty="0"/>
              <a:t>3</a:t>
            </a:r>
          </a:p>
          <a:p>
            <a:pPr marL="109728" indent="0">
              <a:buNone/>
            </a:pPr>
            <a:r>
              <a:rPr lang="bg-BG" dirty="0"/>
              <a:t>5</a:t>
            </a:r>
          </a:p>
          <a:p>
            <a:pPr marL="109728" indent="0">
              <a:buNone/>
            </a:pPr>
            <a:r>
              <a:rPr lang="bg-BG" dirty="0"/>
              <a:t>7</a:t>
            </a:r>
          </a:p>
          <a:p>
            <a:pPr marL="109728" indent="0">
              <a:buNone/>
            </a:pPr>
            <a:r>
              <a:rPr lang="bg-BG" dirty="0"/>
              <a:t>9</a:t>
            </a:r>
          </a:p>
          <a:p>
            <a:pPr marL="109728" indent="0">
              <a:buNone/>
            </a:pPr>
            <a:r>
              <a:rPr lang="bg-BG" dirty="0"/>
              <a:t>11</a:t>
            </a:r>
          </a:p>
          <a:p>
            <a:pPr marL="109728" indent="0">
              <a:buNone/>
            </a:pPr>
            <a:r>
              <a:rPr lang="bg-BG" dirty="0"/>
              <a:t>13</a:t>
            </a:r>
          </a:p>
          <a:p>
            <a:pPr marL="109728" indent="0">
              <a:buNone/>
            </a:pPr>
            <a:r>
              <a:rPr lang="bg-BG" dirty="0"/>
              <a:t>15</a:t>
            </a:r>
          </a:p>
          <a:p>
            <a:pPr marL="109728" indent="0">
              <a:buNone/>
            </a:pPr>
            <a:r>
              <a:rPr lang="bg-BG" dirty="0"/>
              <a:t>17</a:t>
            </a:r>
          </a:p>
          <a:p>
            <a:pPr marL="109728" indent="0">
              <a:buNone/>
            </a:pPr>
            <a:r>
              <a:rPr lang="bg-BG" dirty="0"/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1318214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Друг синтаксис на </a:t>
            </a:r>
            <a:r>
              <a:rPr lang="en-US" dirty="0"/>
              <a:t>for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Ето и синтаксис, подобен на този в С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for (( c=1; c&lt;=5; </a:t>
            </a:r>
            <a:r>
              <a:rPr lang="en-US" dirty="0" err="1"/>
              <a:t>c++</a:t>
            </a:r>
            <a:r>
              <a:rPr lang="en-US" dirty="0"/>
              <a:t>))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echo </a:t>
            </a:r>
            <a:r>
              <a:rPr lang="en-US" dirty="0"/>
              <a:t>$c</a:t>
            </a:r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r>
              <a:rPr lang="bg-BG" dirty="0" smtClean="0"/>
              <a:t>Отпечатват се числата от 1 до 5.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52999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Инициализация на променливи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bg-BG" dirty="0" smtClean="0"/>
              <a:t>Създаване и инициализация на променливи в скрипта, работи по същия начин като в </a:t>
            </a:r>
            <a:r>
              <a:rPr lang="en-US" dirty="0" smtClean="0"/>
              <a:t>shell</a:t>
            </a:r>
            <a:r>
              <a:rPr lang="bg-BG" dirty="0" smtClean="0"/>
              <a:t>.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MYVAR="A new variable"</a:t>
            </a:r>
          </a:p>
          <a:p>
            <a:pPr marL="109728" indent="0">
              <a:buNone/>
            </a:pPr>
            <a:r>
              <a:rPr lang="en-US" dirty="0"/>
              <a:t>echo $MYVAR</a:t>
            </a:r>
          </a:p>
          <a:p>
            <a:pPr marL="109728" indent="0">
              <a:buNone/>
            </a:pPr>
            <a:r>
              <a:rPr lang="en-US" dirty="0" smtClean="0"/>
              <a:t>A </a:t>
            </a:r>
            <a:r>
              <a:rPr lang="en-US" dirty="0"/>
              <a:t>new variable</a:t>
            </a:r>
          </a:p>
          <a:p>
            <a:endParaRPr lang="bg-BG" dirty="0" smtClean="0"/>
          </a:p>
          <a:p>
            <a:r>
              <a:rPr lang="bg-BG" dirty="0" smtClean="0"/>
              <a:t>Забележка: Без празни позиции около знака равно</a:t>
            </a:r>
            <a:r>
              <a:rPr lang="en-US" dirty="0" smtClean="0"/>
              <a:t>!!!!!!!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3653775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Безкраен цикъл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 smtClean="0"/>
              <a:t>for </a:t>
            </a:r>
            <a:r>
              <a:rPr lang="en-US" dirty="0"/>
              <a:t>(( ; ; ))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echo </a:t>
            </a:r>
            <a:r>
              <a:rPr lang="en-US" dirty="0"/>
              <a:t>"infinite loop [hit CTRL+C to stop]"</a:t>
            </a:r>
          </a:p>
          <a:p>
            <a:pPr marL="109728" indent="0">
              <a:buNone/>
            </a:pPr>
            <a:r>
              <a:rPr lang="en-US" dirty="0"/>
              <a:t>done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3812686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reak – </a:t>
            </a:r>
            <a:r>
              <a:rPr lang="bg-BG" dirty="0" smtClean="0"/>
              <a:t>изход от цикъл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dirty="0"/>
              <a:t>for i in some set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en-US" dirty="0" smtClean="0"/>
              <a:t>	cmd1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	cmd2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	if </a:t>
            </a:r>
            <a:r>
              <a:rPr lang="en-US" dirty="0"/>
              <a:t>(disaster-condition)</a:t>
            </a:r>
          </a:p>
          <a:p>
            <a:pPr marL="109728" indent="0">
              <a:buNone/>
            </a:pPr>
            <a:r>
              <a:rPr lang="en-US" dirty="0" smtClean="0"/>
              <a:t>	then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		break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	fi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	cmd3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done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2791156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continue – </a:t>
            </a:r>
            <a:r>
              <a:rPr lang="bg-BG" dirty="0" smtClean="0"/>
              <a:t>преход към следваща итерация на цикъла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dirty="0"/>
              <a:t>for i in some set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cmd1</a:t>
            </a:r>
            <a:endParaRPr lang="en-US" dirty="0"/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cmd2</a:t>
            </a:r>
            <a:endParaRPr lang="en-US" dirty="0"/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if (cmd3-condition</a:t>
            </a:r>
            <a:r>
              <a:rPr lang="en-US" dirty="0"/>
              <a:t>)</a:t>
            </a:r>
          </a:p>
          <a:p>
            <a:pPr marL="109728" indent="0">
              <a:buNone/>
            </a:pPr>
            <a:r>
              <a:rPr lang="bg-BG" dirty="0" smtClean="0"/>
              <a:t>		</a:t>
            </a:r>
            <a:r>
              <a:rPr lang="en-US" dirty="0" smtClean="0"/>
              <a:t>continue</a:t>
            </a:r>
            <a:endParaRPr lang="en-US" dirty="0"/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fi</a:t>
            </a:r>
            <a:endParaRPr lang="en-US" dirty="0"/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cmd3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done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6511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Четене на данни от потребителя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en-US" dirty="0" smtClean="0"/>
              <a:t>read </a:t>
            </a:r>
            <a:r>
              <a:rPr lang="en-US" dirty="0" err="1"/>
              <a:t>varname</a:t>
            </a:r>
            <a:endParaRPr lang="en-US" dirty="0"/>
          </a:p>
          <a:p>
            <a:r>
              <a:rPr lang="bg-BG" dirty="0" smtClean="0"/>
              <a:t>Очаква въвеждане на данни за променливата </a:t>
            </a:r>
            <a:r>
              <a:rPr lang="en-US" dirty="0" err="1" smtClean="0"/>
              <a:t>varname</a:t>
            </a:r>
            <a:r>
              <a:rPr lang="bg-BG" dirty="0" smtClean="0"/>
              <a:t>. По подразбиране данните се записват в </a:t>
            </a:r>
            <a:r>
              <a:rPr lang="en-US" dirty="0" smtClean="0"/>
              <a:t>$</a:t>
            </a:r>
            <a:r>
              <a:rPr lang="en-US" dirty="0"/>
              <a:t>REPLY</a:t>
            </a:r>
          </a:p>
          <a:p>
            <a:r>
              <a:rPr lang="bg-BG" dirty="0" smtClean="0"/>
              <a:t>Могат да се четат множество променливи с:</a:t>
            </a:r>
            <a:br>
              <a:rPr lang="bg-BG" dirty="0" smtClean="0"/>
            </a:br>
            <a:r>
              <a:rPr lang="en-US" dirty="0" smtClean="0"/>
              <a:t>read </a:t>
            </a:r>
            <a:r>
              <a:rPr lang="en-US" dirty="0"/>
              <a:t>x y z</a:t>
            </a:r>
          </a:p>
          <a:p>
            <a:r>
              <a:rPr lang="en-US" dirty="0"/>
              <a:t>-p </a:t>
            </a:r>
            <a:r>
              <a:rPr lang="bg-BG" dirty="0" smtClean="0"/>
              <a:t>– отпечатва текст подсказка</a:t>
            </a:r>
          </a:p>
          <a:p>
            <a:endParaRPr lang="en-US" dirty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read -p "How many apples do you have? " apples</a:t>
            </a:r>
          </a:p>
          <a:p>
            <a:pPr marL="109728" indent="0">
              <a:buNone/>
            </a:pPr>
            <a:r>
              <a:rPr lang="en-US" dirty="0"/>
              <a:t>How many apples do you have? 5</a:t>
            </a:r>
          </a:p>
          <a:p>
            <a:pPr marL="109728" indent="0">
              <a:buNone/>
            </a:pPr>
            <a:r>
              <a:rPr lang="en-US" dirty="0"/>
              <a:t>$ echo $apples</a:t>
            </a:r>
          </a:p>
          <a:p>
            <a:pPr marL="109728" indent="0">
              <a:buNone/>
            </a:pPr>
            <a:r>
              <a:rPr lang="bg-BG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37637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Друга употреба на </a:t>
            </a:r>
            <a:r>
              <a:rPr lang="en-US" dirty="0" smtClean="0"/>
              <a:t>read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300" dirty="0"/>
              <a:t>read </a:t>
            </a:r>
            <a:r>
              <a:rPr lang="bg-BG" sz="2300" dirty="0" smtClean="0"/>
              <a:t>може да се ползва за поредово четене от файл:</a:t>
            </a:r>
          </a:p>
          <a:p>
            <a:endParaRPr lang="bg-BG" sz="2300" dirty="0"/>
          </a:p>
          <a:p>
            <a:r>
              <a:rPr lang="bg-BG" sz="2300" dirty="0" smtClean="0"/>
              <a:t>Пример</a:t>
            </a:r>
            <a:r>
              <a:rPr lang="en-US" sz="2300" dirty="0" smtClean="0"/>
              <a:t>:</a:t>
            </a:r>
            <a:endParaRPr lang="en-US" sz="2300" dirty="0"/>
          </a:p>
          <a:p>
            <a:pPr marL="109728" indent="0">
              <a:buNone/>
            </a:pPr>
            <a:r>
              <a:rPr lang="en-US" sz="2300" dirty="0"/>
              <a:t>cat </a:t>
            </a:r>
            <a:r>
              <a:rPr lang="en-US" sz="2300" dirty="0" smtClean="0"/>
              <a:t>test1.txt | </a:t>
            </a:r>
            <a:r>
              <a:rPr lang="en-US" sz="2300" dirty="0"/>
              <a:t>while read LINE ; do echo $</a:t>
            </a:r>
            <a:r>
              <a:rPr lang="en-US" sz="2300" dirty="0" smtClean="0"/>
              <a:t>LINE </a:t>
            </a:r>
            <a:r>
              <a:rPr lang="bg-BG" sz="2300" dirty="0" smtClean="0"/>
              <a:t>;</a:t>
            </a:r>
            <a:r>
              <a:rPr lang="en-US" sz="2300" dirty="0" smtClean="0"/>
              <a:t> done</a:t>
            </a:r>
          </a:p>
        </p:txBody>
      </p:sp>
    </p:spTree>
    <p:extLst>
      <p:ext uri="{BB962C8B-B14F-4D97-AF65-F5344CB8AC3E}">
        <p14:creationId xmlns:p14="http://schemas.microsoft.com/office/powerpoint/2010/main" val="258961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Друга употреба на </a:t>
            </a:r>
            <a:r>
              <a:rPr lang="en-US" dirty="0" smtClean="0"/>
              <a:t>read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988840"/>
            <a:ext cx="8892480" cy="4525963"/>
          </a:xfrm>
        </p:spPr>
        <p:txBody>
          <a:bodyPr>
            <a:normAutofit/>
          </a:bodyPr>
          <a:lstStyle/>
          <a:p>
            <a:r>
              <a:rPr lang="en-US" sz="2300" dirty="0"/>
              <a:t>read </a:t>
            </a:r>
            <a:r>
              <a:rPr lang="bg-BG" sz="2300" dirty="0" smtClean="0"/>
              <a:t>може да се ползва за поредово четене от файл:</a:t>
            </a:r>
          </a:p>
          <a:p>
            <a:endParaRPr lang="bg-BG" sz="2300" dirty="0"/>
          </a:p>
          <a:p>
            <a:r>
              <a:rPr lang="bg-BG" sz="2300" dirty="0" smtClean="0"/>
              <a:t>Пример</a:t>
            </a:r>
            <a:r>
              <a:rPr lang="en-US" sz="2300" dirty="0" smtClean="0"/>
              <a:t>:</a:t>
            </a:r>
            <a:endParaRPr lang="en-US" sz="2300" dirty="0"/>
          </a:p>
          <a:p>
            <a:pPr marL="109728" indent="0">
              <a:buNone/>
            </a:pPr>
            <a:r>
              <a:rPr lang="en-US" sz="2300" dirty="0"/>
              <a:t>cat </a:t>
            </a:r>
            <a:r>
              <a:rPr lang="en-US" sz="2300" dirty="0" smtClean="0"/>
              <a:t>test1.txt </a:t>
            </a:r>
            <a:r>
              <a:rPr lang="en-US" sz="2300" dirty="0"/>
              <a:t>| while read LINE ; do echo $LINE </a:t>
            </a:r>
            <a:r>
              <a:rPr lang="en-US" sz="2300" dirty="0" smtClean="0"/>
              <a:t>; done</a:t>
            </a:r>
            <a:endParaRPr lang="bg-BG" sz="2300" dirty="0" smtClean="0"/>
          </a:p>
          <a:p>
            <a:r>
              <a:rPr lang="bg-BG" sz="2300" dirty="0" smtClean="0"/>
              <a:t>Отпечатва съдържанието на файл</a:t>
            </a:r>
            <a:r>
              <a:rPr lang="en-US" sz="2300" dirty="0" smtClean="0"/>
              <a:t> test1.txt </a:t>
            </a:r>
            <a:r>
              <a:rPr lang="bg-BG" sz="2300" dirty="0" smtClean="0"/>
              <a:t>ред по ред</a:t>
            </a:r>
            <a:endParaRPr lang="en-US" sz="2300" dirty="0"/>
          </a:p>
          <a:p>
            <a:pPr marL="109728" indent="0">
              <a:buNone/>
            </a:pPr>
            <a:endParaRPr lang="bg-BG" sz="2300" dirty="0" smtClean="0"/>
          </a:p>
          <a:p>
            <a:pPr marL="109728" indent="0">
              <a:buNone/>
            </a:pPr>
            <a:r>
              <a:rPr lang="en-US" sz="2300" dirty="0" err="1" smtClean="0"/>
              <a:t>ls</a:t>
            </a:r>
            <a:r>
              <a:rPr lang="en-US" sz="2300" dirty="0" smtClean="0"/>
              <a:t> </a:t>
            </a:r>
            <a:r>
              <a:rPr lang="en-US" sz="2300" dirty="0"/>
              <a:t>*.txt | while read LINE ; do </a:t>
            </a:r>
            <a:r>
              <a:rPr lang="en-US" sz="2300" dirty="0" err="1"/>
              <a:t>newname</a:t>
            </a:r>
            <a:r>
              <a:rPr lang="en-US" sz="2300" dirty="0"/>
              <a:t>=$(echo $LINE </a:t>
            </a:r>
            <a:r>
              <a:rPr lang="en-US" sz="2300" dirty="0" smtClean="0"/>
              <a:t>|</a:t>
            </a:r>
            <a:r>
              <a:rPr lang="en-US" sz="2300" dirty="0"/>
              <a:t>\</a:t>
            </a:r>
          </a:p>
          <a:p>
            <a:pPr marL="109728" indent="0">
              <a:buNone/>
            </a:pPr>
            <a:r>
              <a:rPr lang="en-US" sz="2300" dirty="0" err="1"/>
              <a:t>sed</a:t>
            </a:r>
            <a:r>
              <a:rPr lang="en-US" sz="2300" dirty="0"/>
              <a:t> 's/txt/text/' ); mv -v "$LINE" </a:t>
            </a:r>
            <a:r>
              <a:rPr lang="en-US" sz="2300" dirty="0" smtClean="0"/>
              <a:t>"$</a:t>
            </a:r>
            <a:r>
              <a:rPr lang="en-US" sz="2300" dirty="0" err="1" smtClean="0"/>
              <a:t>newname</a:t>
            </a:r>
            <a:r>
              <a:rPr lang="en-US" sz="2300" dirty="0" smtClean="0"/>
              <a:t>" </a:t>
            </a:r>
            <a:r>
              <a:rPr lang="en-US" sz="2300" dirty="0"/>
              <a:t>; </a:t>
            </a:r>
            <a:r>
              <a:rPr lang="en-US" sz="2300" dirty="0" smtClean="0"/>
              <a:t>done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58810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Друга употреба на </a:t>
            </a:r>
            <a:r>
              <a:rPr lang="en-US" dirty="0" smtClean="0"/>
              <a:t>read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2060848"/>
            <a:ext cx="8507288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read </a:t>
            </a:r>
            <a:r>
              <a:rPr lang="bg-BG" dirty="0" smtClean="0"/>
              <a:t>може да се ползва за поредово четене от файл:</a:t>
            </a:r>
          </a:p>
          <a:p>
            <a:endParaRPr lang="bg-BG" dirty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cat </a:t>
            </a:r>
            <a:r>
              <a:rPr lang="en-US" dirty="0" smtClean="0"/>
              <a:t>test1.txt | </a:t>
            </a:r>
            <a:r>
              <a:rPr lang="en-US" dirty="0"/>
              <a:t>while read LINE ; do echo $</a:t>
            </a:r>
            <a:r>
              <a:rPr lang="en-US" dirty="0" smtClean="0"/>
              <a:t>LINE ; done</a:t>
            </a:r>
            <a:endParaRPr lang="bg-BG" dirty="0" smtClean="0"/>
          </a:p>
          <a:p>
            <a:r>
              <a:rPr lang="bg-BG" dirty="0" smtClean="0"/>
              <a:t>Отпечатва съдържанието на файл</a:t>
            </a:r>
            <a:r>
              <a:rPr lang="en-US" dirty="0" smtClean="0"/>
              <a:t> test1.txt </a:t>
            </a:r>
            <a:r>
              <a:rPr lang="bg-BG" dirty="0" smtClean="0"/>
              <a:t>ред по ред</a:t>
            </a:r>
            <a:endParaRPr lang="en-US" dirty="0"/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en-US" dirty="0" err="1" smtClean="0"/>
              <a:t>ls</a:t>
            </a:r>
            <a:r>
              <a:rPr lang="en-US" dirty="0" smtClean="0"/>
              <a:t> </a:t>
            </a:r>
            <a:r>
              <a:rPr lang="en-US" dirty="0"/>
              <a:t>*.txt | while read LINE ; do </a:t>
            </a:r>
            <a:r>
              <a:rPr lang="en-US" dirty="0" err="1"/>
              <a:t>newname</a:t>
            </a:r>
            <a:r>
              <a:rPr lang="en-US" dirty="0"/>
              <a:t>=$(echo $LINE </a:t>
            </a:r>
            <a:r>
              <a:rPr lang="en-US" dirty="0" smtClean="0"/>
              <a:t>|\</a:t>
            </a:r>
            <a:endParaRPr lang="en-US" dirty="0"/>
          </a:p>
          <a:p>
            <a:pPr marL="109728" indent="0">
              <a:buNone/>
            </a:pPr>
            <a:r>
              <a:rPr lang="en-US" dirty="0" err="1"/>
              <a:t>sed</a:t>
            </a:r>
            <a:r>
              <a:rPr lang="en-US" dirty="0"/>
              <a:t> 's/txt/text/' ); mv -v "$LINE" </a:t>
            </a:r>
            <a:r>
              <a:rPr lang="en-US" dirty="0" smtClean="0"/>
              <a:t>"$</a:t>
            </a:r>
            <a:r>
              <a:rPr lang="en-US" dirty="0" err="1" smtClean="0"/>
              <a:t>newname</a:t>
            </a:r>
            <a:r>
              <a:rPr lang="en-US" dirty="0" smtClean="0"/>
              <a:t>" </a:t>
            </a:r>
            <a:r>
              <a:rPr lang="en-US" dirty="0"/>
              <a:t>; </a:t>
            </a:r>
            <a:r>
              <a:rPr lang="en-US" dirty="0" smtClean="0"/>
              <a:t>done</a:t>
            </a:r>
            <a:endParaRPr lang="bg-BG" dirty="0" smtClean="0"/>
          </a:p>
          <a:p>
            <a:r>
              <a:rPr lang="bg-BG" dirty="0" smtClean="0"/>
              <a:t>Преименува всички </a:t>
            </a:r>
            <a:r>
              <a:rPr lang="en-US" dirty="0" smtClean="0"/>
              <a:t>.txt </a:t>
            </a:r>
            <a:r>
              <a:rPr lang="bg-BG" dirty="0" smtClean="0"/>
              <a:t>файлове в текущата директория като </a:t>
            </a:r>
            <a:r>
              <a:rPr lang="en-US" dirty="0" smtClean="0"/>
              <a:t>.text.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64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dirty="0" smtClean="0"/>
              <a:t>case </a:t>
            </a:r>
            <a:r>
              <a:rPr lang="en-US" dirty="0"/>
              <a:t>expression in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pattern1 </a:t>
            </a:r>
            <a:r>
              <a:rPr lang="en-US" dirty="0"/>
              <a:t>)</a:t>
            </a:r>
          </a:p>
          <a:p>
            <a:pPr marL="109728" indent="0">
              <a:buNone/>
            </a:pPr>
            <a:r>
              <a:rPr lang="bg-BG" dirty="0" smtClean="0"/>
              <a:t>		</a:t>
            </a:r>
            <a:r>
              <a:rPr lang="en-US" dirty="0" smtClean="0"/>
              <a:t>statements </a:t>
            </a:r>
            <a:r>
              <a:rPr lang="en-US" dirty="0"/>
              <a:t>;;</a:t>
            </a:r>
          </a:p>
          <a:p>
            <a:pPr marL="109728" indent="0">
              <a:buNone/>
            </a:pPr>
            <a:r>
              <a:rPr lang="bg-BG" dirty="0" smtClean="0"/>
              <a:t>	</a:t>
            </a:r>
            <a:r>
              <a:rPr lang="en-US" dirty="0" smtClean="0"/>
              <a:t>pattern2 </a:t>
            </a:r>
            <a:r>
              <a:rPr lang="en-US" dirty="0"/>
              <a:t>)</a:t>
            </a:r>
          </a:p>
          <a:p>
            <a:pPr marL="109728" indent="0">
              <a:buNone/>
            </a:pPr>
            <a:r>
              <a:rPr lang="bg-BG" dirty="0" smtClean="0"/>
              <a:t>		</a:t>
            </a:r>
            <a:r>
              <a:rPr lang="en-US" dirty="0" smtClean="0"/>
              <a:t>statements </a:t>
            </a:r>
            <a:r>
              <a:rPr lang="en-US" dirty="0"/>
              <a:t>;;</a:t>
            </a:r>
          </a:p>
          <a:p>
            <a:pPr marL="109728" indent="0">
              <a:buNone/>
            </a:pPr>
            <a:r>
              <a:rPr lang="bg-BG" dirty="0" smtClean="0"/>
              <a:t>	...</a:t>
            </a:r>
            <a:endParaRPr lang="bg-BG" dirty="0"/>
          </a:p>
          <a:p>
            <a:pPr marL="109728" indent="0">
              <a:buNone/>
            </a:pPr>
            <a:r>
              <a:rPr lang="en-US" dirty="0" err="1"/>
              <a:t>esac</a:t>
            </a:r>
            <a:endParaRPr lang="en-US" dirty="0"/>
          </a:p>
          <a:p>
            <a:endParaRPr lang="bg-BG" dirty="0" smtClean="0"/>
          </a:p>
          <a:p>
            <a:r>
              <a:rPr lang="bg-BG" dirty="0" smtClean="0"/>
              <a:t>Може да се търси по един от няколко шаблона чрез </a:t>
            </a:r>
            <a:r>
              <a:rPr lang="en-US" dirty="0" smtClean="0"/>
              <a:t>pipe </a:t>
            </a:r>
            <a:r>
              <a:rPr lang="en-US" dirty="0"/>
              <a:t>|.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7911393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109728" indent="0">
              <a:buNone/>
            </a:pPr>
            <a:r>
              <a:rPr lang="en-US" dirty="0" smtClean="0"/>
              <a:t>type=short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case </a:t>
            </a:r>
            <a:r>
              <a:rPr lang="en-US" dirty="0"/>
              <a:t>$type in</a:t>
            </a:r>
          </a:p>
          <a:p>
            <a:pPr marL="109728" indent="0">
              <a:buNone/>
            </a:pPr>
            <a:r>
              <a:rPr lang="en-US" dirty="0"/>
              <a:t>tall)</a:t>
            </a:r>
          </a:p>
          <a:p>
            <a:pPr marL="109728" indent="0">
              <a:buNone/>
            </a:pPr>
            <a:r>
              <a:rPr lang="en-US" dirty="0"/>
              <a:t>echo "yay tall"</a:t>
            </a:r>
          </a:p>
          <a:p>
            <a:pPr marL="109728" indent="0">
              <a:buNone/>
            </a:pPr>
            <a:r>
              <a:rPr lang="bg-BG" dirty="0"/>
              <a:t>;;</a:t>
            </a:r>
          </a:p>
          <a:p>
            <a:pPr marL="109728" indent="0">
              <a:buNone/>
            </a:pPr>
            <a:r>
              <a:rPr lang="en-US" dirty="0"/>
              <a:t>short | petite)</a:t>
            </a:r>
          </a:p>
          <a:p>
            <a:pPr marL="109728" indent="0">
              <a:buNone/>
            </a:pPr>
            <a:r>
              <a:rPr lang="en-US" dirty="0"/>
              <a:t>echo "your height is most likely not that great"</a:t>
            </a:r>
          </a:p>
          <a:p>
            <a:pPr marL="109728" indent="0">
              <a:buNone/>
            </a:pPr>
            <a:r>
              <a:rPr lang="bg-BG" dirty="0"/>
              <a:t>;;</a:t>
            </a:r>
          </a:p>
          <a:p>
            <a:pPr marL="109728" indent="0">
              <a:buNone/>
            </a:pPr>
            <a:r>
              <a:rPr lang="en-US" dirty="0"/>
              <a:t>hid*)</a:t>
            </a:r>
          </a:p>
          <a:p>
            <a:pPr marL="109728" indent="0">
              <a:buNone/>
            </a:pPr>
            <a:r>
              <a:rPr lang="en-US" dirty="0"/>
              <a:t>echo "variable type starts with hid..."</a:t>
            </a:r>
          </a:p>
          <a:p>
            <a:pPr marL="109728" indent="0">
              <a:buNone/>
            </a:pPr>
            <a:r>
              <a:rPr lang="bg-BG" dirty="0"/>
              <a:t>;;</a:t>
            </a:r>
          </a:p>
          <a:p>
            <a:pPr marL="109728" indent="0">
              <a:buNone/>
            </a:pPr>
            <a:r>
              <a:rPr lang="bg-BG" dirty="0"/>
              <a:t>*)</a:t>
            </a:r>
          </a:p>
          <a:p>
            <a:pPr marL="109728" indent="0">
              <a:buNone/>
            </a:pPr>
            <a:r>
              <a:rPr lang="en-US" dirty="0"/>
              <a:t>echo "none of the cases matched :("</a:t>
            </a:r>
          </a:p>
          <a:p>
            <a:pPr marL="109728" indent="0">
              <a:buNone/>
            </a:pPr>
            <a:r>
              <a:rPr lang="bg-BG" dirty="0"/>
              <a:t>;;</a:t>
            </a:r>
          </a:p>
          <a:p>
            <a:pPr marL="109728" indent="0">
              <a:buNone/>
            </a:pPr>
            <a:r>
              <a:rPr lang="en-US" dirty="0" err="1"/>
              <a:t>esac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your height is most likely not that great</a:t>
            </a:r>
          </a:p>
          <a:p>
            <a:r>
              <a:rPr lang="bg-BG" dirty="0" smtClean="0"/>
              <a:t>Операторът </a:t>
            </a:r>
            <a:r>
              <a:rPr lang="en-US" dirty="0" smtClean="0"/>
              <a:t>case </a:t>
            </a:r>
            <a:r>
              <a:rPr lang="bg-BG" dirty="0" smtClean="0"/>
              <a:t>спира при първи намерен шаблон</a:t>
            </a:r>
            <a:endParaRPr lang="en-US" dirty="0"/>
          </a:p>
          <a:p>
            <a:r>
              <a:rPr lang="en-US" dirty="0" smtClean="0"/>
              <a:t>case </a:t>
            </a:r>
            <a:r>
              <a:rPr lang="en-US" dirty="0"/>
              <a:t>*) </a:t>
            </a:r>
            <a:r>
              <a:rPr lang="bg-BG" dirty="0" smtClean="0"/>
              <a:t>е еквивалент на </a:t>
            </a:r>
            <a:r>
              <a:rPr lang="en-US" dirty="0" smtClean="0"/>
              <a:t>default </a:t>
            </a:r>
            <a:r>
              <a:rPr lang="bg-BG" dirty="0" smtClean="0"/>
              <a:t>в С.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1771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109728" indent="0">
              <a:buNone/>
            </a:pPr>
            <a:r>
              <a:rPr lang="en-US" dirty="0"/>
              <a:t>#!/bin/bash</a:t>
            </a:r>
          </a:p>
          <a:p>
            <a:pPr marL="109728" indent="0">
              <a:buNone/>
            </a:pPr>
            <a:r>
              <a:rPr lang="en-US" dirty="0"/>
              <a:t># This script does a very simple test for checking disk space.</a:t>
            </a:r>
          </a:p>
          <a:p>
            <a:pPr marL="109728" indent="0">
              <a:buNone/>
            </a:pPr>
            <a:r>
              <a:rPr lang="fr-FR" dirty="0" err="1"/>
              <a:t>space</a:t>
            </a:r>
            <a:r>
              <a:rPr lang="fr-FR" dirty="0"/>
              <a:t>=`</a:t>
            </a:r>
            <a:r>
              <a:rPr lang="fr-FR" dirty="0" err="1"/>
              <a:t>df</a:t>
            </a:r>
            <a:r>
              <a:rPr lang="fr-FR" dirty="0"/>
              <a:t> -h | </a:t>
            </a:r>
            <a:r>
              <a:rPr lang="fr-FR" dirty="0" err="1"/>
              <a:t>gawk</a:t>
            </a:r>
            <a:r>
              <a:rPr lang="fr-FR" dirty="0"/>
              <a:t> 'NR &gt; 1 { </a:t>
            </a:r>
            <a:r>
              <a:rPr lang="fr-FR" dirty="0" err="1"/>
              <a:t>print</a:t>
            </a:r>
            <a:r>
              <a:rPr lang="fr-FR" dirty="0"/>
              <a:t> $5 }' | sort -n | </a:t>
            </a:r>
            <a:r>
              <a:rPr lang="fr-FR" dirty="0" err="1"/>
              <a:t>tail</a:t>
            </a:r>
            <a:r>
              <a:rPr lang="fr-FR" dirty="0"/>
              <a:t> -1`</a:t>
            </a:r>
          </a:p>
          <a:p>
            <a:pPr marL="109728" indent="0">
              <a:buNone/>
            </a:pPr>
            <a:r>
              <a:rPr lang="en-US" dirty="0"/>
              <a:t>case $space in</a:t>
            </a:r>
          </a:p>
          <a:p>
            <a:pPr marL="109728" indent="0">
              <a:buNone/>
            </a:pPr>
            <a:r>
              <a:rPr lang="bg-BG" dirty="0"/>
              <a:t>[0-6]*)</a:t>
            </a:r>
          </a:p>
          <a:p>
            <a:pPr marL="109728" indent="0">
              <a:buNone/>
            </a:pPr>
            <a:r>
              <a:rPr lang="en-US" dirty="0"/>
              <a:t>echo "All is quiet."</a:t>
            </a:r>
          </a:p>
          <a:p>
            <a:pPr marL="109728" indent="0">
              <a:buNone/>
            </a:pPr>
            <a:r>
              <a:rPr lang="bg-BG" dirty="0"/>
              <a:t>;;</a:t>
            </a:r>
          </a:p>
          <a:p>
            <a:pPr marL="109728" indent="0">
              <a:buNone/>
            </a:pPr>
            <a:r>
              <a:rPr lang="bg-BG" dirty="0"/>
              <a:t>[7-8]*)</a:t>
            </a:r>
          </a:p>
          <a:p>
            <a:pPr marL="109728" indent="0">
              <a:buNone/>
            </a:pPr>
            <a:r>
              <a:rPr lang="en-US" dirty="0"/>
              <a:t>echo "Start thinking about cleaning out some stuff. There's a partition</a:t>
            </a:r>
          </a:p>
          <a:p>
            <a:pPr marL="109728" indent="0">
              <a:buNone/>
            </a:pPr>
            <a:r>
              <a:rPr lang="en-US" dirty="0"/>
              <a:t>that is $space full."</a:t>
            </a:r>
          </a:p>
          <a:p>
            <a:pPr marL="109728" indent="0">
              <a:buNone/>
            </a:pPr>
            <a:r>
              <a:rPr lang="bg-BG" dirty="0"/>
              <a:t>;;</a:t>
            </a:r>
          </a:p>
          <a:p>
            <a:pPr marL="109728" indent="0">
              <a:buNone/>
            </a:pPr>
            <a:r>
              <a:rPr lang="bg-BG" dirty="0"/>
              <a:t>9[1-8])</a:t>
            </a:r>
          </a:p>
          <a:p>
            <a:pPr marL="109728" indent="0">
              <a:buNone/>
            </a:pPr>
            <a:r>
              <a:rPr lang="en-US" dirty="0"/>
              <a:t>echo "Better hurry with that new disk... One partition is $space full."</a:t>
            </a:r>
          </a:p>
          <a:p>
            <a:pPr marL="109728" indent="0">
              <a:buNone/>
            </a:pPr>
            <a:r>
              <a:rPr lang="bg-BG" dirty="0"/>
              <a:t>;;</a:t>
            </a:r>
          </a:p>
          <a:p>
            <a:pPr marL="109728" indent="0">
              <a:buNone/>
            </a:pPr>
            <a:r>
              <a:rPr lang="bg-BG" dirty="0"/>
              <a:t>99)</a:t>
            </a:r>
          </a:p>
          <a:p>
            <a:pPr marL="109728" indent="0">
              <a:buNone/>
            </a:pPr>
            <a:r>
              <a:rPr lang="en-US" dirty="0"/>
              <a:t>echo "I'm drowning here! There's a partition at $space !"</a:t>
            </a:r>
          </a:p>
          <a:p>
            <a:pPr marL="109728" indent="0">
              <a:buNone/>
            </a:pPr>
            <a:r>
              <a:rPr lang="bg-BG" dirty="0"/>
              <a:t>;;</a:t>
            </a:r>
          </a:p>
          <a:p>
            <a:pPr marL="109728" indent="0">
              <a:buNone/>
            </a:pPr>
            <a:r>
              <a:rPr lang="bg-BG" dirty="0"/>
              <a:t>*)</a:t>
            </a:r>
          </a:p>
          <a:p>
            <a:pPr marL="109728" indent="0">
              <a:buNone/>
            </a:pPr>
            <a:r>
              <a:rPr lang="en-US" dirty="0"/>
              <a:t>echo "I seem to be running with an nonexistent amount of disk space..."</a:t>
            </a:r>
          </a:p>
          <a:p>
            <a:pPr marL="109728" indent="0">
              <a:buNone/>
            </a:pPr>
            <a:r>
              <a:rPr lang="bg-BG" dirty="0"/>
              <a:t>;;</a:t>
            </a:r>
          </a:p>
          <a:p>
            <a:pPr marL="109728" indent="0">
              <a:buNone/>
            </a:pPr>
            <a:r>
              <a:rPr lang="en-US" dirty="0" err="1" smtClean="0"/>
              <a:t>esac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41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Пример</a:t>
            </a:r>
            <a:r>
              <a:rPr lang="en-US" dirty="0" smtClean="0"/>
              <a:t>: </a:t>
            </a:r>
            <a:r>
              <a:rPr lang="en-US" dirty="0"/>
              <a:t>hello.sh</a:t>
            </a:r>
          </a:p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echo "Hello World"</a:t>
            </a:r>
          </a:p>
          <a:p>
            <a:endParaRPr lang="bg-BG" dirty="0" smtClean="0"/>
          </a:p>
          <a:p>
            <a:r>
              <a:rPr lang="bg-BG" dirty="0" smtClean="0"/>
              <a:t>Следва задаване на права за изпълнение на файла:</a:t>
            </a:r>
            <a:endParaRPr lang="en-US" dirty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 err="1"/>
              <a:t>chmod</a:t>
            </a:r>
            <a:r>
              <a:rPr lang="en-US" dirty="0"/>
              <a:t> </a:t>
            </a:r>
            <a:r>
              <a:rPr lang="en-US" dirty="0" err="1"/>
              <a:t>u+x</a:t>
            </a:r>
            <a:r>
              <a:rPr lang="en-US" dirty="0"/>
              <a:t> hello.sh</a:t>
            </a:r>
          </a:p>
          <a:p>
            <a:endParaRPr lang="bg-BG" dirty="0" smtClean="0"/>
          </a:p>
          <a:p>
            <a:r>
              <a:rPr lang="bg-BG" dirty="0" smtClean="0"/>
              <a:t>Накрая може да се стартира скрипта: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./hello.sh</a:t>
            </a:r>
          </a:p>
          <a:p>
            <a:pPr marL="109728" indent="0">
              <a:buNone/>
            </a:pPr>
            <a:r>
              <a:rPr lang="en-US" dirty="0"/>
              <a:t>Hello World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71483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disk </a:t>
            </a:r>
            <a:r>
              <a:rPr lang="en-US" dirty="0" smtClean="0"/>
              <a:t>free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109728" indent="0">
              <a:buNone/>
            </a:pPr>
            <a:r>
              <a:rPr lang="en-US" dirty="0" err="1" smtClean="0"/>
              <a:t>df</a:t>
            </a:r>
            <a:endParaRPr lang="en-US" dirty="0"/>
          </a:p>
          <a:p>
            <a:r>
              <a:rPr lang="bg-BG" dirty="0" smtClean="0"/>
              <a:t>Показва свободното дисково пространство</a:t>
            </a:r>
          </a:p>
          <a:p>
            <a:r>
              <a:rPr lang="en-US" dirty="0" smtClean="0"/>
              <a:t>-h </a:t>
            </a:r>
            <a:r>
              <a:rPr lang="en-US" dirty="0"/>
              <a:t>: human readable </a:t>
            </a:r>
            <a:r>
              <a:rPr lang="en-US" dirty="0" smtClean="0"/>
              <a:t>output</a:t>
            </a:r>
            <a:endParaRPr lang="bg-BG" dirty="0" smtClean="0"/>
          </a:p>
          <a:p>
            <a:pPr marL="109728" indent="0">
              <a:buNone/>
            </a:pPr>
            <a:endParaRPr lang="bg-BG" dirty="0"/>
          </a:p>
          <a:p>
            <a:pPr marL="109728" indent="0">
              <a:buNone/>
            </a:pPr>
            <a:r>
              <a:rPr lang="en-US" dirty="0" err="1" smtClean="0"/>
              <a:t>dgotseva@ubuntu</a:t>
            </a:r>
            <a:r>
              <a:rPr lang="en-US" dirty="0" smtClean="0"/>
              <a:t>:~/Demos$ </a:t>
            </a:r>
            <a:r>
              <a:rPr lang="en-US" dirty="0" err="1" smtClean="0"/>
              <a:t>df</a:t>
            </a:r>
            <a:r>
              <a:rPr lang="en-US" dirty="0" smtClean="0"/>
              <a:t> </a:t>
            </a:r>
            <a:r>
              <a:rPr lang="en-US" dirty="0"/>
              <a:t>-h</a:t>
            </a:r>
          </a:p>
          <a:p>
            <a:pPr marL="109728" indent="0">
              <a:buNone/>
            </a:pPr>
            <a:r>
              <a:rPr lang="en-US" dirty="0" err="1"/>
              <a:t>Filesystem</a:t>
            </a:r>
            <a:r>
              <a:rPr lang="en-US" dirty="0"/>
              <a:t>            Size  Used Avail Use% </a:t>
            </a:r>
            <a:r>
              <a:rPr lang="en-US" dirty="0" smtClean="0"/>
              <a:t>	Mounted </a:t>
            </a:r>
            <a:r>
              <a:rPr lang="en-US" dirty="0"/>
              <a:t>on</a:t>
            </a:r>
          </a:p>
          <a:p>
            <a:pPr marL="109728" indent="0">
              <a:buNone/>
            </a:pPr>
            <a:r>
              <a:rPr lang="en-US" dirty="0"/>
              <a:t>/</a:t>
            </a:r>
            <a:r>
              <a:rPr lang="en-US" dirty="0" err="1"/>
              <a:t>dev</a:t>
            </a:r>
            <a:r>
              <a:rPr lang="en-US" dirty="0"/>
              <a:t>/sda1          </a:t>
            </a:r>
            <a:r>
              <a:rPr lang="en-US" dirty="0" smtClean="0"/>
              <a:t>  </a:t>
            </a:r>
            <a:r>
              <a:rPr lang="en-US" dirty="0"/>
              <a:t>19G  3.5G   15G  20% </a:t>
            </a:r>
            <a:r>
              <a:rPr lang="en-US" dirty="0" smtClean="0"/>
              <a:t>	/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none                  </a:t>
            </a:r>
            <a:r>
              <a:rPr lang="en-US" dirty="0" smtClean="0"/>
              <a:t>464M  </a:t>
            </a:r>
            <a:r>
              <a:rPr lang="en-US" dirty="0"/>
              <a:t>304K  464M   1% </a:t>
            </a:r>
            <a:r>
              <a:rPr lang="en-US" dirty="0" smtClean="0"/>
              <a:t>	/</a:t>
            </a:r>
            <a:r>
              <a:rPr lang="en-US" dirty="0" err="1"/>
              <a:t>dev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none                  468M  252K  468M   1% </a:t>
            </a:r>
            <a:r>
              <a:rPr lang="en-US" dirty="0" smtClean="0"/>
              <a:t>	/</a:t>
            </a:r>
            <a:r>
              <a:rPr lang="en-US" dirty="0" err="1"/>
              <a:t>dev</a:t>
            </a:r>
            <a:r>
              <a:rPr lang="en-US" dirty="0"/>
              <a:t>/</a:t>
            </a:r>
            <a:r>
              <a:rPr lang="en-US" dirty="0" err="1"/>
              <a:t>shm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none                  468M  112K  468M   1% </a:t>
            </a:r>
            <a:r>
              <a:rPr lang="en-US" dirty="0" smtClean="0"/>
              <a:t>	/</a:t>
            </a:r>
            <a:r>
              <a:rPr lang="en-US" dirty="0" err="1"/>
              <a:t>var</a:t>
            </a:r>
            <a:r>
              <a:rPr lang="en-US" dirty="0"/>
              <a:t>/run</a:t>
            </a:r>
          </a:p>
          <a:p>
            <a:pPr marL="109728" indent="0">
              <a:buNone/>
            </a:pPr>
            <a:r>
              <a:rPr lang="en-US" dirty="0"/>
              <a:t>none                  468M     0  468M   0% </a:t>
            </a:r>
            <a:r>
              <a:rPr lang="en-US" dirty="0" smtClean="0"/>
              <a:t>	/</a:t>
            </a:r>
            <a:r>
              <a:rPr lang="en-US" dirty="0" err="1"/>
              <a:t>var</a:t>
            </a:r>
            <a:r>
              <a:rPr lang="en-US" dirty="0"/>
              <a:t>/lock</a:t>
            </a:r>
          </a:p>
          <a:p>
            <a:pPr marL="109728" indent="0">
              <a:buNone/>
            </a:pPr>
            <a:r>
              <a:rPr lang="en-US" dirty="0"/>
              <a:t>none                  468M     0  468M   0% </a:t>
            </a:r>
            <a:r>
              <a:rPr lang="en-US" dirty="0" smtClean="0"/>
              <a:t>	/</a:t>
            </a:r>
            <a:r>
              <a:rPr lang="en-US" dirty="0"/>
              <a:t>lib/</a:t>
            </a:r>
            <a:r>
              <a:rPr lang="en-US" dirty="0" err="1"/>
              <a:t>init</a:t>
            </a:r>
            <a:r>
              <a:rPr lang="en-US" dirty="0"/>
              <a:t>/</a:t>
            </a:r>
            <a:r>
              <a:rPr lang="en-US" dirty="0" err="1"/>
              <a:t>rw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/</a:t>
            </a:r>
            <a:r>
              <a:rPr lang="en-US" dirty="0" err="1"/>
              <a:t>dev</a:t>
            </a:r>
            <a:r>
              <a:rPr lang="en-US" dirty="0"/>
              <a:t>/sr0              103M  </a:t>
            </a:r>
            <a:r>
              <a:rPr lang="en-US" dirty="0" err="1"/>
              <a:t>103M</a:t>
            </a:r>
            <a:r>
              <a:rPr lang="en-US" dirty="0"/>
              <a:t>     0 100</a:t>
            </a:r>
            <a:r>
              <a:rPr lang="en-US"/>
              <a:t>% </a:t>
            </a:r>
            <a:r>
              <a:rPr lang="en-US" smtClean="0"/>
              <a:t>/</a:t>
            </a:r>
            <a:r>
              <a:rPr lang="en-US" dirty="0"/>
              <a:t>media/VMware Tools</a:t>
            </a:r>
          </a:p>
          <a:p>
            <a:pPr marL="109728" indent="0">
              <a:buNone/>
            </a:pPr>
            <a:r>
              <a:rPr lang="en-US" dirty="0"/>
              <a:t>/</a:t>
            </a:r>
            <a:r>
              <a:rPr lang="en-US" dirty="0" err="1"/>
              <a:t>dev</a:t>
            </a:r>
            <a:r>
              <a:rPr lang="en-US" dirty="0"/>
              <a:t>/sdb1              15G  7.6G  7.4G  51% /media/Transcend</a:t>
            </a:r>
          </a:p>
        </p:txBody>
      </p:sp>
    </p:spTree>
    <p:extLst>
      <p:ext uri="{BB962C8B-B14F-4D97-AF65-F5344CB8AC3E}">
        <p14:creationId xmlns:p14="http://schemas.microsoft.com/office/powerpoint/2010/main" val="9058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2060848"/>
            <a:ext cx="8424936" cy="4525963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200" dirty="0"/>
              <a:t>#!/bin/bash</a:t>
            </a:r>
          </a:p>
          <a:p>
            <a:pPr marL="109728" indent="0">
              <a:buNone/>
            </a:pPr>
            <a:r>
              <a:rPr lang="en-US" sz="1200" dirty="0"/>
              <a:t># This script will create a thumbs/ directory containing thumbnails</a:t>
            </a:r>
          </a:p>
          <a:p>
            <a:pPr marL="109728" indent="0">
              <a:buNone/>
            </a:pPr>
            <a:r>
              <a:rPr lang="en-US" sz="1200" dirty="0"/>
              <a:t># of all JPEG files in the current folder.</a:t>
            </a:r>
          </a:p>
          <a:p>
            <a:pPr marL="109728" indent="0">
              <a:buNone/>
            </a:pPr>
            <a:r>
              <a:rPr lang="en-US" sz="1200" dirty="0"/>
              <a:t>if [ ! -e thumbs ] ; then</a:t>
            </a:r>
          </a:p>
          <a:p>
            <a:pPr marL="109728" indent="0">
              <a:buNone/>
            </a:pPr>
            <a:r>
              <a:rPr lang="bg-BG" sz="1200" dirty="0" smtClean="0"/>
              <a:t>	</a:t>
            </a:r>
            <a:r>
              <a:rPr lang="en-US" sz="1200" dirty="0" err="1" smtClean="0"/>
              <a:t>mkdir</a:t>
            </a:r>
            <a:r>
              <a:rPr lang="en-US" sz="1200" dirty="0" smtClean="0"/>
              <a:t> </a:t>
            </a:r>
            <a:r>
              <a:rPr lang="en-US" sz="1200" dirty="0"/>
              <a:t>thumbs</a:t>
            </a:r>
          </a:p>
          <a:p>
            <a:pPr marL="109728" indent="0">
              <a:buNone/>
            </a:pPr>
            <a:r>
              <a:rPr lang="bg-BG" sz="1200" dirty="0" smtClean="0"/>
              <a:t>	</a:t>
            </a:r>
            <a:r>
              <a:rPr lang="en-US" sz="1200" dirty="0" smtClean="0"/>
              <a:t>if </a:t>
            </a:r>
            <a:r>
              <a:rPr lang="en-US" sz="1200" dirty="0"/>
              <a:t>[ $? -ne 0 ] ; then</a:t>
            </a:r>
          </a:p>
          <a:p>
            <a:pPr marL="109728" indent="0">
              <a:buNone/>
            </a:pPr>
            <a:r>
              <a:rPr lang="bg-BG" sz="1200" dirty="0" smtClean="0"/>
              <a:t>		</a:t>
            </a:r>
            <a:r>
              <a:rPr lang="en-US" sz="1200" dirty="0" smtClean="0"/>
              <a:t>echo </a:t>
            </a:r>
            <a:r>
              <a:rPr lang="en-US" sz="1200" dirty="0"/>
              <a:t>HELP</a:t>
            </a:r>
          </a:p>
          <a:p>
            <a:pPr marL="109728" indent="0">
              <a:buNone/>
            </a:pPr>
            <a:r>
              <a:rPr lang="bg-BG" sz="1200" dirty="0" smtClean="0"/>
              <a:t>		</a:t>
            </a:r>
            <a:r>
              <a:rPr lang="en-US" sz="1200" dirty="0" smtClean="0"/>
              <a:t>exit</a:t>
            </a:r>
            <a:endParaRPr lang="en-US" sz="1200" dirty="0"/>
          </a:p>
          <a:p>
            <a:pPr marL="109728" indent="0">
              <a:buNone/>
            </a:pPr>
            <a:r>
              <a:rPr lang="bg-BG" sz="1200" dirty="0" smtClean="0"/>
              <a:t>	</a:t>
            </a:r>
            <a:r>
              <a:rPr lang="en-US" sz="1200" dirty="0" smtClean="0"/>
              <a:t>fi</a:t>
            </a:r>
            <a:endParaRPr lang="en-US" sz="1200" dirty="0"/>
          </a:p>
          <a:p>
            <a:pPr marL="109728" indent="0">
              <a:buNone/>
            </a:pPr>
            <a:r>
              <a:rPr lang="en-US" sz="1200" dirty="0"/>
              <a:t>fi</a:t>
            </a:r>
          </a:p>
          <a:p>
            <a:pPr marL="109728" indent="0">
              <a:buNone/>
            </a:pPr>
            <a:r>
              <a:rPr lang="en-US" sz="1200" dirty="0"/>
              <a:t>for i in *.jpg *.jpeg *.JPG *.JPEG</a:t>
            </a:r>
          </a:p>
          <a:p>
            <a:pPr marL="109728" indent="0">
              <a:buNone/>
            </a:pPr>
            <a:r>
              <a:rPr lang="en-US" sz="1200" dirty="0"/>
              <a:t>do</a:t>
            </a:r>
          </a:p>
          <a:p>
            <a:pPr marL="109728" indent="0">
              <a:buNone/>
            </a:pPr>
            <a:r>
              <a:rPr lang="bg-BG" sz="1200" dirty="0" smtClean="0"/>
              <a:t>	</a:t>
            </a:r>
            <a:r>
              <a:rPr lang="en-US" sz="1200" dirty="0" smtClean="0"/>
              <a:t>if </a:t>
            </a:r>
            <a:r>
              <a:rPr lang="en-US" sz="1200" dirty="0"/>
              <a:t>[ ! -f "$i" ]</a:t>
            </a:r>
          </a:p>
          <a:p>
            <a:pPr marL="109728" indent="0">
              <a:buNone/>
            </a:pPr>
            <a:r>
              <a:rPr lang="bg-BG" sz="1200" dirty="0" smtClean="0"/>
              <a:t>	</a:t>
            </a:r>
            <a:r>
              <a:rPr lang="en-US" sz="1200" dirty="0" smtClean="0"/>
              <a:t>then</a:t>
            </a:r>
            <a:endParaRPr lang="en-US" sz="1200" dirty="0"/>
          </a:p>
          <a:p>
            <a:pPr marL="109728" indent="0">
              <a:buNone/>
            </a:pPr>
            <a:r>
              <a:rPr lang="bg-BG" sz="1200" dirty="0" smtClean="0"/>
              <a:t>		</a:t>
            </a:r>
            <a:r>
              <a:rPr lang="en-US" sz="1200" dirty="0" smtClean="0"/>
              <a:t>continue</a:t>
            </a:r>
            <a:endParaRPr lang="en-US" sz="1200" dirty="0"/>
          </a:p>
          <a:p>
            <a:pPr marL="109728" indent="0">
              <a:buNone/>
            </a:pPr>
            <a:r>
              <a:rPr lang="bg-BG" sz="1200" dirty="0" smtClean="0"/>
              <a:t>	</a:t>
            </a:r>
            <a:r>
              <a:rPr lang="en-US" sz="1200" dirty="0" smtClean="0"/>
              <a:t>fi</a:t>
            </a:r>
            <a:endParaRPr lang="en-US" sz="1200" dirty="0"/>
          </a:p>
          <a:p>
            <a:pPr marL="109728" indent="0">
              <a:buNone/>
            </a:pPr>
            <a:r>
              <a:rPr lang="bg-BG" sz="1200" dirty="0" smtClean="0"/>
              <a:t>	</a:t>
            </a:r>
            <a:r>
              <a:rPr lang="en-US" sz="1200" dirty="0" smtClean="0"/>
              <a:t>echo </a:t>
            </a:r>
            <a:r>
              <a:rPr lang="en-US" sz="1200" dirty="0"/>
              <a:t>"Resizing $i"</a:t>
            </a:r>
          </a:p>
          <a:p>
            <a:pPr marL="109728" indent="0">
              <a:buNone/>
            </a:pPr>
            <a:r>
              <a:rPr lang="bg-BG" sz="1200" dirty="0" smtClean="0"/>
              <a:t>	</a:t>
            </a:r>
            <a:r>
              <a:rPr lang="en-US" sz="1200" dirty="0" err="1" smtClean="0"/>
              <a:t>jpegtopnm</a:t>
            </a:r>
            <a:r>
              <a:rPr lang="en-US" sz="1200" dirty="0" smtClean="0"/>
              <a:t> </a:t>
            </a:r>
            <a:r>
              <a:rPr lang="en-US" sz="1200" dirty="0"/>
              <a:t>&lt; "$i" | </a:t>
            </a:r>
            <a:r>
              <a:rPr lang="en-US" sz="1200" dirty="0" err="1"/>
              <a:t>pnmscale</a:t>
            </a:r>
            <a:r>
              <a:rPr lang="en-US" sz="1200" dirty="0"/>
              <a:t> -</a:t>
            </a:r>
            <a:r>
              <a:rPr lang="en-US" sz="1200" dirty="0" err="1"/>
              <a:t>xsize</a:t>
            </a:r>
            <a:r>
              <a:rPr lang="en-US" sz="1200" dirty="0"/>
              <a:t>=200 | </a:t>
            </a:r>
            <a:r>
              <a:rPr lang="en-US" sz="1200" dirty="0" err="1"/>
              <a:t>pnmtojpeg</a:t>
            </a:r>
            <a:r>
              <a:rPr lang="en-US" sz="1200" dirty="0"/>
              <a:t> &gt; thumbs/"$i" 2&gt; /</a:t>
            </a:r>
            <a:r>
              <a:rPr lang="en-US" sz="1200" dirty="0" err="1"/>
              <a:t>dev</a:t>
            </a:r>
            <a:r>
              <a:rPr lang="en-US" sz="1200" dirty="0"/>
              <a:t>/null</a:t>
            </a:r>
          </a:p>
          <a:p>
            <a:pPr marL="109728" indent="0">
              <a:buNone/>
            </a:pPr>
            <a:r>
              <a:rPr lang="en-US" sz="1200" dirty="0"/>
              <a:t>done</a:t>
            </a:r>
            <a:endParaRPr lang="bg-BG" sz="1200" dirty="0"/>
          </a:p>
        </p:txBody>
      </p:sp>
    </p:spTree>
    <p:extLst>
      <p:ext uri="{BB962C8B-B14F-4D97-AF65-F5344CB8AC3E}">
        <p14:creationId xmlns:p14="http://schemas.microsoft.com/office/powerpoint/2010/main" val="191727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if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bg-BG" dirty="0" smtClean="0"/>
              <a:t>Може да стартираме две команди една след друга чрез: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cmd1 &amp;&amp; cmd2</a:t>
            </a:r>
          </a:p>
          <a:p>
            <a:r>
              <a:rPr lang="en-US" dirty="0" smtClean="0"/>
              <a:t>cmd2 </a:t>
            </a:r>
            <a:r>
              <a:rPr lang="bg-BG" dirty="0" smtClean="0"/>
              <a:t>се стартира само ако </a:t>
            </a:r>
            <a:r>
              <a:rPr lang="en-US" dirty="0" smtClean="0"/>
              <a:t>cmd1 </a:t>
            </a:r>
            <a:r>
              <a:rPr lang="bg-BG" dirty="0" smtClean="0"/>
              <a:t>приключи успешно работа. Можем да използваме този факт за бърз оператор </a:t>
            </a:r>
            <a:r>
              <a:rPr lang="en-US" dirty="0" smtClean="0"/>
              <a:t>if.</a:t>
            </a:r>
            <a:endParaRPr lang="en-US" dirty="0"/>
          </a:p>
          <a:p>
            <a:endParaRPr lang="en-US" dirty="0" smtClean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test -f file1 &amp;&amp; cat file1</a:t>
            </a:r>
          </a:p>
          <a:p>
            <a:r>
              <a:rPr lang="bg-BG" dirty="0" smtClean="0"/>
              <a:t>Отпечатва </a:t>
            </a:r>
            <a:r>
              <a:rPr lang="en-US" dirty="0" smtClean="0"/>
              <a:t>file1 </a:t>
            </a:r>
            <a:r>
              <a:rPr lang="bg-BG" dirty="0" smtClean="0"/>
              <a:t>само ако е файл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Удобно за малки тестове!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93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Функции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Функциите трябва да бъдат написани преди първото извикване като се ползва следния синтаксис:</a:t>
            </a:r>
          </a:p>
          <a:p>
            <a:pPr marL="109728" indent="0" algn="ctr">
              <a:buNone/>
            </a:pPr>
            <a:r>
              <a:rPr lang="en-US" dirty="0" smtClean="0"/>
              <a:t>function </a:t>
            </a:r>
            <a:r>
              <a:rPr lang="en-US" dirty="0" err="1"/>
              <a:t>my_func</a:t>
            </a:r>
            <a:r>
              <a:rPr lang="en-US" dirty="0"/>
              <a:t> { code;}</a:t>
            </a:r>
          </a:p>
          <a:p>
            <a:pPr marL="109728" indent="0">
              <a:buNone/>
            </a:pPr>
            <a:r>
              <a:rPr lang="bg-BG" dirty="0" smtClean="0"/>
              <a:t>или</a:t>
            </a:r>
            <a:endParaRPr lang="en-US" dirty="0"/>
          </a:p>
          <a:p>
            <a:pPr marL="109728" indent="0" algn="ctr">
              <a:buNone/>
            </a:pPr>
            <a:r>
              <a:rPr lang="en-US" dirty="0" err="1"/>
              <a:t>function_name</a:t>
            </a:r>
            <a:r>
              <a:rPr lang="en-US" dirty="0"/>
              <a:t>() { cmd1; cmd2; ... </a:t>
            </a:r>
            <a:r>
              <a:rPr lang="en-US" dirty="0" err="1"/>
              <a:t>cmdn</a:t>
            </a:r>
            <a:r>
              <a:rPr lang="en-US" dirty="0"/>
              <a:t>; }</a:t>
            </a:r>
          </a:p>
          <a:p>
            <a:endParaRPr lang="bg-BG" dirty="0" smtClean="0"/>
          </a:p>
          <a:p>
            <a:r>
              <a:rPr lang="bg-BG" dirty="0" smtClean="0"/>
              <a:t>Извикването на функция е както всяка друга програма.</a:t>
            </a:r>
          </a:p>
          <a:p>
            <a:r>
              <a:rPr lang="bg-BG" dirty="0" smtClean="0"/>
              <a:t>Функциите не могат да са празни</a:t>
            </a:r>
            <a:r>
              <a:rPr lang="en-US" dirty="0" smtClean="0"/>
              <a:t>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635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Пример: </a:t>
            </a:r>
            <a:r>
              <a:rPr lang="en-US" dirty="0" smtClean="0"/>
              <a:t>Hello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# Hello World with functions!</a:t>
            </a:r>
          </a:p>
          <a:p>
            <a:pPr marL="109728" indent="0">
              <a:buNone/>
            </a:pPr>
            <a:r>
              <a:rPr lang="en-US" dirty="0"/>
              <a:t>function quit {</a:t>
            </a:r>
          </a:p>
          <a:p>
            <a:pPr marL="109728" indent="0">
              <a:buNone/>
            </a:pPr>
            <a:r>
              <a:rPr lang="en-US" dirty="0" smtClean="0"/>
              <a:t>exit</a:t>
            </a:r>
            <a:endParaRPr lang="en-US" dirty="0"/>
          </a:p>
          <a:p>
            <a:pPr marL="109728" indent="0">
              <a:buNone/>
            </a:pPr>
            <a:r>
              <a:rPr lang="bg-BG" dirty="0"/>
              <a:t>}</a:t>
            </a:r>
          </a:p>
          <a:p>
            <a:pPr marL="109728" indent="0">
              <a:buNone/>
            </a:pPr>
            <a:r>
              <a:rPr lang="en-US" dirty="0"/>
              <a:t>function hello { echo Hello!</a:t>
            </a:r>
          </a:p>
          <a:p>
            <a:pPr marL="109728" indent="0">
              <a:buNone/>
            </a:pPr>
            <a:r>
              <a:rPr lang="bg-BG" dirty="0"/>
              <a:t>}</a:t>
            </a:r>
          </a:p>
          <a:p>
            <a:pPr marL="109728" indent="0">
              <a:buNone/>
            </a:pPr>
            <a:r>
              <a:rPr lang="en-US" dirty="0"/>
              <a:t>hello</a:t>
            </a:r>
          </a:p>
          <a:p>
            <a:pPr marL="109728" indent="0">
              <a:buNone/>
            </a:pPr>
            <a:r>
              <a:rPr lang="en-US" dirty="0"/>
              <a:t>quit</a:t>
            </a:r>
          </a:p>
          <a:p>
            <a:pPr marL="109728" indent="0">
              <a:buNone/>
            </a:pPr>
            <a:r>
              <a:rPr lang="en-US" dirty="0"/>
              <a:t>echo </a:t>
            </a:r>
            <a:r>
              <a:rPr lang="en-US" dirty="0" smtClean="0"/>
              <a:t>foo</a:t>
            </a:r>
            <a:endParaRPr lang="bg-BG" dirty="0" smtClean="0"/>
          </a:p>
          <a:p>
            <a:pPr marL="109728" indent="0">
              <a:buNone/>
            </a:pPr>
            <a:endParaRPr lang="bg-BG" dirty="0"/>
          </a:p>
          <a:p>
            <a:r>
              <a:rPr lang="bg-BG" dirty="0" smtClean="0"/>
              <a:t>Не отпечатва </a:t>
            </a:r>
            <a:r>
              <a:rPr lang="en-US" dirty="0" smtClean="0"/>
              <a:t>foo!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6824260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Функции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g-BG" dirty="0" smtClean="0"/>
              <a:t>Могат да се пишат функции от командния ред, но те се унищожават след края на текущата сесия.</a:t>
            </a:r>
          </a:p>
          <a:p>
            <a:r>
              <a:rPr lang="bg-BG" dirty="0" smtClean="0"/>
              <a:t>Ако е необходимо да се ползват и за друга сесия, трябва да са записани във файл.</a:t>
            </a:r>
          </a:p>
          <a:p>
            <a:pPr marL="109728" indent="0">
              <a:buNone/>
            </a:pPr>
            <a:r>
              <a:rPr lang="en-US" dirty="0" smtClean="0"/>
              <a:t>#! </a:t>
            </a:r>
            <a:r>
              <a:rPr lang="en-US" dirty="0"/>
              <a:t>/bin/bash</a:t>
            </a:r>
          </a:p>
          <a:p>
            <a:pPr marL="109728" indent="0">
              <a:buNone/>
            </a:pPr>
            <a:r>
              <a:rPr lang="en-US" dirty="0"/>
              <a:t># </a:t>
            </a:r>
            <a:r>
              <a:rPr lang="en-US" dirty="0" smtClean="0"/>
              <a:t>hellof.sh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hello() </a:t>
            </a:r>
            <a:r>
              <a:rPr lang="en-US" dirty="0" smtClean="0"/>
              <a:t>{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echo "Hello!"</a:t>
            </a:r>
          </a:p>
          <a:p>
            <a:pPr marL="109728" indent="0">
              <a:buNone/>
            </a:pPr>
            <a:r>
              <a:rPr lang="en-US" dirty="0" smtClean="0"/>
              <a:t>}</a:t>
            </a:r>
            <a:endParaRPr lang="bg-BG" dirty="0" smtClean="0"/>
          </a:p>
          <a:p>
            <a:pPr marL="109728" indent="0">
              <a:buNone/>
            </a:pPr>
            <a:r>
              <a:rPr lang="en-US" dirty="0" smtClean="0"/>
              <a:t>hello</a:t>
            </a: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dirty="0" smtClean="0"/>
              <a:t>$ ./hellof.sh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Hello!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3347864" y="3645024"/>
            <a:ext cx="5220072" cy="17543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s-ES" dirty="0" err="1"/>
              <a:t>dgotseva@ubuntu</a:t>
            </a:r>
            <a:r>
              <a:rPr lang="es-ES" dirty="0"/>
              <a:t>:~/Demos$ #!/</a:t>
            </a:r>
            <a:r>
              <a:rPr lang="es-ES" dirty="0" err="1"/>
              <a:t>bin</a:t>
            </a:r>
            <a:r>
              <a:rPr lang="es-ES" dirty="0"/>
              <a:t>/</a:t>
            </a:r>
            <a:r>
              <a:rPr lang="es-ES" dirty="0" err="1"/>
              <a:t>bash</a:t>
            </a:r>
            <a:endParaRPr lang="es-ES" dirty="0"/>
          </a:p>
          <a:p>
            <a:r>
              <a:rPr lang="es-ES" dirty="0" err="1"/>
              <a:t>dgotseva@ubuntu</a:t>
            </a:r>
            <a:r>
              <a:rPr lang="es-ES" dirty="0"/>
              <a:t>:~/Demos$ </a:t>
            </a:r>
            <a:r>
              <a:rPr lang="es-ES" dirty="0" err="1"/>
              <a:t>hello</a:t>
            </a:r>
            <a:r>
              <a:rPr lang="es-ES" dirty="0"/>
              <a:t>() {</a:t>
            </a:r>
          </a:p>
          <a:p>
            <a:r>
              <a:rPr lang="es-ES" dirty="0"/>
              <a:t>&gt; echo "</a:t>
            </a:r>
            <a:r>
              <a:rPr lang="es-ES" dirty="0" err="1"/>
              <a:t>Hello</a:t>
            </a:r>
            <a:r>
              <a:rPr lang="es-ES" dirty="0"/>
              <a:t>"</a:t>
            </a:r>
          </a:p>
          <a:p>
            <a:r>
              <a:rPr lang="es-ES" dirty="0"/>
              <a:t>&gt; }</a:t>
            </a:r>
          </a:p>
          <a:p>
            <a:r>
              <a:rPr lang="es-ES" dirty="0" err="1"/>
              <a:t>dgotseva@ubuntu</a:t>
            </a:r>
            <a:r>
              <a:rPr lang="es-ES" dirty="0"/>
              <a:t>:~/Demos$ </a:t>
            </a:r>
            <a:r>
              <a:rPr lang="es-ES" dirty="0" err="1"/>
              <a:t>hello</a:t>
            </a:r>
            <a:endParaRPr lang="es-ES" dirty="0"/>
          </a:p>
          <a:p>
            <a:r>
              <a:rPr lang="es-ES" dirty="0" err="1"/>
              <a:t>Hello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4539015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Локални променливи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Дефинирането на локални променливи става с:</a:t>
            </a:r>
          </a:p>
          <a:p>
            <a:pPr marL="109728" indent="0">
              <a:buNone/>
            </a:pPr>
            <a:r>
              <a:rPr lang="en-US" dirty="0" smtClean="0"/>
              <a:t>local </a:t>
            </a:r>
            <a:r>
              <a:rPr lang="en-US" dirty="0" err="1" smtClean="0"/>
              <a:t>loc_var</a:t>
            </a:r>
            <a:r>
              <a:rPr lang="en-US" dirty="0" smtClean="0"/>
              <a:t>=value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15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109728" indent="0">
              <a:buNone/>
            </a:pPr>
            <a:r>
              <a:rPr lang="en-US" dirty="0"/>
              <a:t>#!/bin/bash</a:t>
            </a:r>
          </a:p>
          <a:p>
            <a:pPr marL="109728" indent="0">
              <a:buNone/>
            </a:pPr>
            <a:r>
              <a:rPr lang="en-US" dirty="0" err="1"/>
              <a:t>func</a:t>
            </a:r>
            <a:r>
              <a:rPr lang="en-US" dirty="0"/>
              <a:t> ()</a:t>
            </a:r>
          </a:p>
          <a:p>
            <a:pPr marL="109728" indent="0">
              <a:buNone/>
            </a:pPr>
            <a:r>
              <a:rPr lang="en-US" dirty="0" smtClean="0"/>
              <a:t>{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local </a:t>
            </a:r>
            <a:r>
              <a:rPr lang="en-US" dirty="0" err="1"/>
              <a:t>loc_var</a:t>
            </a:r>
            <a:r>
              <a:rPr lang="en-US" dirty="0"/>
              <a:t>=23</a:t>
            </a:r>
          </a:p>
          <a:p>
            <a:pPr marL="109728" indent="0">
              <a:buNone/>
            </a:pPr>
            <a:r>
              <a:rPr lang="en-US" dirty="0"/>
              <a:t>echo "</a:t>
            </a:r>
            <a:r>
              <a:rPr lang="en-US" dirty="0" err="1"/>
              <a:t>loc_var</a:t>
            </a:r>
            <a:r>
              <a:rPr lang="en-US" dirty="0"/>
              <a:t> in function = $</a:t>
            </a:r>
            <a:r>
              <a:rPr lang="en-US" dirty="0" err="1"/>
              <a:t>loc_var</a:t>
            </a:r>
            <a:r>
              <a:rPr lang="en-US" dirty="0"/>
              <a:t>"</a:t>
            </a:r>
          </a:p>
          <a:p>
            <a:pPr marL="109728" indent="0">
              <a:buNone/>
            </a:pPr>
            <a:r>
              <a:rPr lang="en-US" dirty="0" err="1"/>
              <a:t>global_var</a:t>
            </a:r>
            <a:r>
              <a:rPr lang="en-US" dirty="0"/>
              <a:t>=999</a:t>
            </a:r>
          </a:p>
          <a:p>
            <a:pPr marL="109728" indent="0">
              <a:buNone/>
            </a:pPr>
            <a:r>
              <a:rPr lang="en-US" dirty="0"/>
              <a:t>echo "</a:t>
            </a:r>
            <a:r>
              <a:rPr lang="en-US" dirty="0" err="1"/>
              <a:t>global_var</a:t>
            </a:r>
            <a:r>
              <a:rPr lang="en-US" dirty="0"/>
              <a:t> in function = $</a:t>
            </a:r>
            <a:r>
              <a:rPr lang="en-US" dirty="0" err="1"/>
              <a:t>global_var</a:t>
            </a:r>
            <a:r>
              <a:rPr lang="en-US" dirty="0" smtClean="0"/>
              <a:t>"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}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echo "Before function call our </a:t>
            </a:r>
            <a:r>
              <a:rPr lang="en-US" dirty="0" err="1"/>
              <a:t>vars</a:t>
            </a:r>
            <a:r>
              <a:rPr lang="en-US" dirty="0"/>
              <a:t> are $</a:t>
            </a:r>
            <a:r>
              <a:rPr lang="en-US" dirty="0" err="1"/>
              <a:t>loc_var</a:t>
            </a:r>
            <a:r>
              <a:rPr lang="en-US" dirty="0"/>
              <a:t> and $</a:t>
            </a:r>
            <a:r>
              <a:rPr lang="en-US" dirty="0" err="1" smtClean="0"/>
              <a:t>global_var</a:t>
            </a:r>
            <a:r>
              <a:rPr lang="en-US" dirty="0" smtClean="0"/>
              <a:t>”</a:t>
            </a:r>
            <a:endParaRPr lang="en-US" dirty="0"/>
          </a:p>
          <a:p>
            <a:pPr marL="109728" indent="0">
              <a:buNone/>
            </a:pPr>
            <a:r>
              <a:rPr lang="en-US" dirty="0" err="1"/>
              <a:t>func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echo "</a:t>
            </a:r>
            <a:r>
              <a:rPr lang="en-US" dirty="0" err="1"/>
              <a:t>loc_var</a:t>
            </a:r>
            <a:r>
              <a:rPr lang="en-US" dirty="0"/>
              <a:t> outside function = $</a:t>
            </a:r>
            <a:r>
              <a:rPr lang="en-US" dirty="0" err="1" smtClean="0"/>
              <a:t>loc_var</a:t>
            </a:r>
            <a:r>
              <a:rPr lang="en-US" dirty="0" smtClean="0"/>
              <a:t>”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echo "</a:t>
            </a:r>
            <a:r>
              <a:rPr lang="en-US" dirty="0" err="1"/>
              <a:t>global_var</a:t>
            </a:r>
            <a:r>
              <a:rPr lang="en-US" dirty="0"/>
              <a:t> outside function = $</a:t>
            </a:r>
            <a:r>
              <a:rPr lang="en-US" dirty="0" err="1" smtClean="0"/>
              <a:t>global_var</a:t>
            </a:r>
            <a:r>
              <a:rPr lang="en-US" dirty="0" smtClean="0"/>
              <a:t>”</a:t>
            </a:r>
            <a:endParaRPr lang="en-US" dirty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Output</a:t>
            </a:r>
            <a:r>
              <a:rPr lang="en-US" dirty="0"/>
              <a:t>:</a:t>
            </a:r>
          </a:p>
          <a:p>
            <a:pPr marL="109728" indent="0">
              <a:buNone/>
            </a:pPr>
            <a:r>
              <a:rPr lang="en-US" dirty="0"/>
              <a:t>Before function </a:t>
            </a:r>
            <a:r>
              <a:rPr lang="en-US" dirty="0" err="1"/>
              <a:t>vars</a:t>
            </a:r>
            <a:r>
              <a:rPr lang="en-US" dirty="0"/>
              <a:t> are and</a:t>
            </a:r>
          </a:p>
          <a:p>
            <a:pPr marL="109728" indent="0">
              <a:buNone/>
            </a:pPr>
            <a:r>
              <a:rPr lang="en-US" dirty="0" err="1"/>
              <a:t>loc_var</a:t>
            </a:r>
            <a:r>
              <a:rPr lang="en-US" dirty="0"/>
              <a:t> in function = 23</a:t>
            </a:r>
          </a:p>
          <a:p>
            <a:pPr marL="109728" indent="0">
              <a:buNone/>
            </a:pPr>
            <a:r>
              <a:rPr lang="en-US" dirty="0" err="1"/>
              <a:t>global_var</a:t>
            </a:r>
            <a:r>
              <a:rPr lang="en-US" dirty="0"/>
              <a:t> in function = 999</a:t>
            </a:r>
          </a:p>
          <a:p>
            <a:pPr marL="109728" indent="0">
              <a:buNone/>
            </a:pPr>
            <a:r>
              <a:rPr lang="en-US" dirty="0" err="1"/>
              <a:t>loc_var</a:t>
            </a:r>
            <a:r>
              <a:rPr lang="en-US" dirty="0"/>
              <a:t> outside function =</a:t>
            </a:r>
          </a:p>
          <a:p>
            <a:pPr marL="109728" indent="0">
              <a:buNone/>
            </a:pPr>
            <a:r>
              <a:rPr lang="en-US" dirty="0" err="1"/>
              <a:t>global_var</a:t>
            </a:r>
            <a:r>
              <a:rPr lang="en-US" dirty="0"/>
              <a:t> outside function = </a:t>
            </a:r>
            <a:r>
              <a:rPr lang="en-US" dirty="0" smtClean="0"/>
              <a:t>999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56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Рекурсивни функции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function </a:t>
            </a:r>
            <a:r>
              <a:rPr lang="en-US" dirty="0" err="1"/>
              <a:t>funls</a:t>
            </a:r>
            <a:r>
              <a:rPr lang="en-US" dirty="0"/>
              <a:t> () {</a:t>
            </a:r>
          </a:p>
          <a:p>
            <a:pPr marL="109728" indent="0">
              <a:buNone/>
            </a:pPr>
            <a:r>
              <a:rPr lang="en-US" dirty="0"/>
              <a:t>local f</a:t>
            </a:r>
          </a:p>
          <a:p>
            <a:pPr marL="109728" indent="0">
              <a:buNone/>
            </a:pPr>
            <a:r>
              <a:rPr lang="en-US" dirty="0"/>
              <a:t>for f in `</a:t>
            </a:r>
            <a:r>
              <a:rPr lang="en-US" dirty="0" err="1"/>
              <a:t>ls`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en-US" dirty="0"/>
              <a:t>if [ -d "$f" ]</a:t>
            </a:r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en-US" dirty="0"/>
              <a:t>echo "Directory $f"</a:t>
            </a:r>
          </a:p>
          <a:p>
            <a:pPr marL="109728" indent="0">
              <a:buNone/>
            </a:pPr>
            <a:r>
              <a:rPr lang="en-US" dirty="0"/>
              <a:t>cd $f</a:t>
            </a:r>
          </a:p>
          <a:p>
            <a:pPr marL="109728" indent="0">
              <a:buNone/>
            </a:pPr>
            <a:r>
              <a:rPr lang="en-US" dirty="0" err="1"/>
              <a:t>funls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echo "End directory $f"</a:t>
            </a:r>
          </a:p>
          <a:p>
            <a:pPr marL="109728" indent="0">
              <a:buNone/>
            </a:pPr>
            <a:r>
              <a:rPr lang="en-US" dirty="0"/>
              <a:t>cd ..</a:t>
            </a:r>
          </a:p>
          <a:p>
            <a:pPr marL="109728" indent="0">
              <a:buNone/>
            </a:pPr>
            <a:r>
              <a:rPr lang="en-US" dirty="0"/>
              <a:t>else</a:t>
            </a:r>
          </a:p>
          <a:p>
            <a:pPr marL="109728" indent="0">
              <a:buNone/>
            </a:pPr>
            <a:r>
              <a:rPr lang="en-US" dirty="0"/>
              <a:t>echo $f</a:t>
            </a:r>
          </a:p>
          <a:p>
            <a:pPr marL="109728" indent="0">
              <a:buNone/>
            </a:pPr>
            <a:r>
              <a:rPr lang="en-US" dirty="0"/>
              <a:t>fi</a:t>
            </a:r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pPr marL="109728" indent="0">
              <a:buNone/>
            </a:pPr>
            <a:r>
              <a:rPr lang="en-US" dirty="0"/>
              <a:t>}</a:t>
            </a:r>
          </a:p>
          <a:p>
            <a:pPr marL="109728" indent="0">
              <a:buNone/>
            </a:pPr>
            <a:r>
              <a:rPr lang="en-US" dirty="0" err="1" smtClean="0"/>
              <a:t>funls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39044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Смяна на имената на файлове в директория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09728" indent="0">
              <a:buNone/>
            </a:pPr>
            <a:r>
              <a:rPr lang="en-US" dirty="0" smtClean="0"/>
              <a:t>#!/bin/bash</a:t>
            </a:r>
          </a:p>
          <a:p>
            <a:pPr marL="109728" indent="0">
              <a:buNone/>
            </a:pPr>
            <a:r>
              <a:rPr lang="en-US" dirty="0" smtClean="0"/>
              <a:t>for </a:t>
            </a:r>
            <a:r>
              <a:rPr lang="en-US" dirty="0"/>
              <a:t>FILE in </a:t>
            </a:r>
            <a:r>
              <a:rPr lang="en-US" dirty="0" smtClean="0"/>
              <a:t>~/Demos/*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en-US" dirty="0"/>
              <a:t>NEWFILE=`echo $FILE | </a:t>
            </a:r>
            <a:r>
              <a:rPr lang="en-US" dirty="0" err="1"/>
              <a:t>sed</a:t>
            </a:r>
            <a:r>
              <a:rPr lang="en-US" dirty="0"/>
              <a:t> 's/replace/with/g'`</a:t>
            </a:r>
          </a:p>
          <a:p>
            <a:pPr marL="109728" indent="0">
              <a:buNone/>
            </a:pPr>
            <a:r>
              <a:rPr lang="en-US" dirty="0"/>
              <a:t>if [ "$FILE" != </a:t>
            </a:r>
            <a:r>
              <a:rPr lang="en-US" dirty="0" smtClean="0"/>
              <a:t>"$</a:t>
            </a:r>
            <a:r>
              <a:rPr lang="en-US" dirty="0"/>
              <a:t>NEWFILE" ]</a:t>
            </a:r>
          </a:p>
          <a:p>
            <a:pPr marL="109728" indent="0">
              <a:buNone/>
            </a:pPr>
            <a:r>
              <a:rPr lang="en-US" dirty="0"/>
              <a:t>then</a:t>
            </a:r>
          </a:p>
          <a:p>
            <a:pPr marL="109728" indent="0">
              <a:buNone/>
            </a:pPr>
            <a:r>
              <a:rPr lang="en-US" dirty="0"/>
              <a:t>mv -i "$FILE" $NEWFILE</a:t>
            </a:r>
          </a:p>
          <a:p>
            <a:pPr marL="109728" indent="0">
              <a:buNone/>
            </a:pPr>
            <a:r>
              <a:rPr lang="en-US" dirty="0"/>
              <a:t>fi</a:t>
            </a:r>
          </a:p>
          <a:p>
            <a:pPr marL="109728" indent="0">
              <a:buNone/>
            </a:pPr>
            <a:r>
              <a:rPr lang="en-US" dirty="0" smtClean="0"/>
              <a:t>done</a:t>
            </a:r>
            <a:endParaRPr lang="bg-BG" dirty="0" smtClean="0"/>
          </a:p>
          <a:p>
            <a:pPr marL="109728" indent="0">
              <a:buNone/>
            </a:pPr>
            <a:endParaRPr lang="en-US" dirty="0"/>
          </a:p>
          <a:p>
            <a:r>
              <a:rPr lang="bg-BG" dirty="0" smtClean="0"/>
              <a:t>Заменете</a:t>
            </a:r>
            <a:r>
              <a:rPr lang="en-US" dirty="0" smtClean="0"/>
              <a:t> </a:t>
            </a:r>
            <a:r>
              <a:rPr lang="en-US" dirty="0"/>
              <a:t>mv </a:t>
            </a:r>
            <a:r>
              <a:rPr lang="bg-BG" dirty="0" smtClean="0"/>
              <a:t>с </a:t>
            </a:r>
            <a:r>
              <a:rPr lang="en-US" dirty="0" smtClean="0"/>
              <a:t>echo </a:t>
            </a:r>
            <a:r>
              <a:rPr lang="bg-BG" dirty="0" smtClean="0"/>
              <a:t>за тестване на скрипта</a:t>
            </a:r>
            <a:r>
              <a:rPr lang="en-US" dirty="0" smtClean="0"/>
              <a:t> </a:t>
            </a:r>
            <a:r>
              <a:rPr lang="bg-BG" dirty="0" smtClean="0"/>
              <a:t>или използвайте опция </a:t>
            </a:r>
            <a:r>
              <a:rPr lang="en-US" dirty="0" smtClean="0"/>
              <a:t>-</a:t>
            </a:r>
            <a:r>
              <a:rPr lang="en-US" dirty="0"/>
              <a:t>i </a:t>
            </a:r>
            <a:r>
              <a:rPr lang="bg-BG" dirty="0" smtClean="0"/>
              <a:t>за</a:t>
            </a:r>
            <a:r>
              <a:rPr lang="en-US" dirty="0" smtClean="0"/>
              <a:t> prompt</a:t>
            </a:r>
            <a:r>
              <a:rPr lang="bg-BG" dirty="0" smtClean="0"/>
              <a:t> преди смяна на всяко име.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446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 World </a:t>
            </a:r>
            <a:r>
              <a:rPr lang="bg-BG" dirty="0" smtClean="0"/>
              <a:t>– втора версия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Нека променим примера и използваме променливи</a:t>
            </a:r>
            <a:r>
              <a:rPr lang="en-US" dirty="0" smtClean="0"/>
              <a:t>:</a:t>
            </a:r>
            <a:endParaRPr lang="en-US" dirty="0"/>
          </a:p>
          <a:p>
            <a:r>
              <a:rPr lang="bg-BG" dirty="0" smtClean="0"/>
              <a:t>Пример</a:t>
            </a:r>
            <a:r>
              <a:rPr lang="en-US" dirty="0" smtClean="0"/>
              <a:t>: </a:t>
            </a:r>
            <a:r>
              <a:rPr lang="en-US" dirty="0"/>
              <a:t>hello2.sh</a:t>
            </a:r>
          </a:p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STRING="Hello again, world!"</a:t>
            </a:r>
          </a:p>
          <a:p>
            <a:pPr marL="109728" indent="0">
              <a:buNone/>
            </a:pPr>
            <a:r>
              <a:rPr lang="en-US" dirty="0"/>
              <a:t>echo $STRING</a:t>
            </a:r>
          </a:p>
          <a:p>
            <a:endParaRPr lang="bg-BG" dirty="0" smtClean="0"/>
          </a:p>
          <a:p>
            <a:r>
              <a:rPr lang="bg-BG" dirty="0" smtClean="0"/>
              <a:t>Следва задаване на права и стартиране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 err="1"/>
              <a:t>chmod</a:t>
            </a:r>
            <a:r>
              <a:rPr lang="en-US" dirty="0"/>
              <a:t> </a:t>
            </a:r>
            <a:r>
              <a:rPr lang="en-US" dirty="0" err="1"/>
              <a:t>u+x</a:t>
            </a:r>
            <a:r>
              <a:rPr lang="en-US" dirty="0"/>
              <a:t> hello2.sh &amp;&amp; ./hello2.sh</a:t>
            </a:r>
          </a:p>
          <a:p>
            <a:pPr marL="109728" indent="0">
              <a:buNone/>
            </a:pPr>
            <a:r>
              <a:rPr lang="en-US" dirty="0"/>
              <a:t>Hello again, world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18728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Рекурсивна версия на кода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dirty="0" smtClean="0"/>
              <a:t>find </a:t>
            </a:r>
            <a:r>
              <a:rPr lang="en-US" dirty="0"/>
              <a:t>. -name "*.txt" | </a:t>
            </a:r>
            <a:r>
              <a:rPr lang="en-US" dirty="0" err="1"/>
              <a:t>grep</a:t>
            </a:r>
            <a:r>
              <a:rPr lang="en-US" dirty="0"/>
              <a:t> "some </a:t>
            </a:r>
            <a:r>
              <a:rPr lang="en-US" dirty="0" err="1"/>
              <a:t>reg</a:t>
            </a:r>
            <a:r>
              <a:rPr lang="en-US" dirty="0"/>
              <a:t> expression" | while read FILE;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en-US" dirty="0"/>
              <a:t>mv $FILE `</a:t>
            </a:r>
            <a:r>
              <a:rPr lang="en-US" dirty="0" err="1"/>
              <a:t>sed</a:t>
            </a:r>
            <a:r>
              <a:rPr lang="en-US" dirty="0"/>
              <a:t> 's/_txt/_</a:t>
            </a:r>
            <a:r>
              <a:rPr lang="en-US" dirty="0" err="1"/>
              <a:t>htm</a:t>
            </a:r>
            <a:r>
              <a:rPr lang="en-US" dirty="0"/>
              <a:t>/g' &lt; $FILE`</a:t>
            </a:r>
          </a:p>
          <a:p>
            <a:pPr marL="109728" indent="0">
              <a:buNone/>
            </a:pPr>
            <a:r>
              <a:rPr lang="en-US" dirty="0"/>
              <a:t>done</a:t>
            </a:r>
          </a:p>
          <a:p>
            <a:pPr marL="109728" indent="0">
              <a:buNone/>
            </a:pPr>
            <a:r>
              <a:rPr lang="en-US" dirty="0"/>
              <a:t>for FILE in `find . -name "*.txt" | </a:t>
            </a:r>
            <a:r>
              <a:rPr lang="en-US" dirty="0" err="1"/>
              <a:t>xargs</a:t>
            </a:r>
            <a:r>
              <a:rPr lang="en-US" dirty="0"/>
              <a:t> </a:t>
            </a:r>
            <a:r>
              <a:rPr lang="en-US" dirty="0" err="1"/>
              <a:t>grep</a:t>
            </a:r>
            <a:r>
              <a:rPr lang="en-US" dirty="0"/>
              <a:t> "some </a:t>
            </a:r>
            <a:r>
              <a:rPr lang="en-US" dirty="0" err="1"/>
              <a:t>reg</a:t>
            </a:r>
            <a:r>
              <a:rPr lang="en-US" dirty="0"/>
              <a:t> expression"`</a:t>
            </a:r>
          </a:p>
          <a:p>
            <a:pPr marL="109728" indent="0">
              <a:buNone/>
            </a:pPr>
            <a:r>
              <a:rPr lang="en-US" dirty="0"/>
              <a:t>do</a:t>
            </a:r>
          </a:p>
          <a:p>
            <a:pPr marL="109728" indent="0">
              <a:buNone/>
            </a:pPr>
            <a:r>
              <a:rPr lang="en-US" dirty="0"/>
              <a:t>mv $FILE `</a:t>
            </a:r>
            <a:r>
              <a:rPr lang="en-US" dirty="0" err="1"/>
              <a:t>sed</a:t>
            </a:r>
            <a:r>
              <a:rPr lang="en-US" dirty="0"/>
              <a:t> 's/_txt/_</a:t>
            </a:r>
            <a:r>
              <a:rPr lang="en-US" dirty="0" err="1"/>
              <a:t>htm</a:t>
            </a:r>
            <a:r>
              <a:rPr lang="en-US" dirty="0"/>
              <a:t>/g' &lt; $FILE`</a:t>
            </a:r>
          </a:p>
          <a:p>
            <a:pPr marL="109728" indent="0">
              <a:buNone/>
            </a:pPr>
            <a:r>
              <a:rPr lang="en-US" dirty="0"/>
              <a:t>done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6783725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dirty="0"/>
              <a:t>find [where-to-look] [criteria] [what-to-do]</a:t>
            </a:r>
          </a:p>
          <a:p>
            <a:r>
              <a:rPr lang="bg-BG" dirty="0" smtClean="0"/>
              <a:t>Търси дирвото на директориите и изчислява зададен израз</a:t>
            </a:r>
          </a:p>
          <a:p>
            <a:r>
              <a:rPr lang="bg-BG" dirty="0" smtClean="0"/>
              <a:t>Всички аргументи на </a:t>
            </a:r>
            <a:r>
              <a:rPr lang="en-US" dirty="0" smtClean="0"/>
              <a:t>find</a:t>
            </a:r>
            <a:r>
              <a:rPr lang="bg-BG" dirty="0" smtClean="0"/>
              <a:t> са опционни</a:t>
            </a:r>
          </a:p>
          <a:p>
            <a:r>
              <a:rPr lang="en-US" dirty="0" smtClean="0"/>
              <a:t>find </a:t>
            </a:r>
            <a:r>
              <a:rPr lang="bg-BG" dirty="0" smtClean="0"/>
              <a:t>показва пътищата навсички файлове в текущата директория и всички поддиректории </a:t>
            </a:r>
          </a:p>
          <a:p>
            <a:r>
              <a:rPr lang="en-US" dirty="0" smtClean="0"/>
              <a:t>default </a:t>
            </a:r>
            <a:r>
              <a:rPr lang="en-US" dirty="0"/>
              <a:t>where-to-look </a:t>
            </a:r>
            <a:r>
              <a:rPr lang="bg-BG" dirty="0" smtClean="0"/>
              <a:t>е текущата директория</a:t>
            </a:r>
            <a:endParaRPr lang="en-US" dirty="0"/>
          </a:p>
          <a:p>
            <a:r>
              <a:rPr lang="en-US" dirty="0"/>
              <a:t>default what-to-do </a:t>
            </a:r>
            <a:r>
              <a:rPr lang="bg-BG" dirty="0" smtClean="0"/>
              <a:t>е отпечатване на екрана</a:t>
            </a:r>
            <a:endParaRPr lang="en-US" dirty="0"/>
          </a:p>
          <a:p>
            <a:r>
              <a:rPr lang="en-US" dirty="0"/>
              <a:t>default </a:t>
            </a:r>
            <a:r>
              <a:rPr lang="en-US" dirty="0" smtClean="0"/>
              <a:t>criteria </a:t>
            </a:r>
            <a:r>
              <a:rPr lang="bg-BG" dirty="0" smtClean="0"/>
              <a:t>е нищо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9603720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dirty="0"/>
              <a:t>find [directory] -name [</a:t>
            </a:r>
            <a:r>
              <a:rPr lang="en-US" dirty="0" err="1"/>
              <a:t>to_match</a:t>
            </a:r>
            <a:r>
              <a:rPr lang="en-US" dirty="0"/>
              <a:t>]</a:t>
            </a:r>
          </a:p>
          <a:p>
            <a:r>
              <a:rPr lang="bg-BG" dirty="0" smtClean="0"/>
              <a:t>Претърсва папка </a:t>
            </a:r>
            <a:r>
              <a:rPr lang="en-US" dirty="0" smtClean="0"/>
              <a:t>directory </a:t>
            </a:r>
            <a:r>
              <a:rPr lang="bg-BG" dirty="0" smtClean="0"/>
              <a:t>и всички нейни подпапки и отпечатва имената на пътищата на всички файлове, които съвпадат с</a:t>
            </a:r>
            <a:r>
              <a:rPr lang="en-US" dirty="0" smtClean="0"/>
              <a:t> </a:t>
            </a:r>
            <a:r>
              <a:rPr lang="en-US" dirty="0" err="1"/>
              <a:t>to_match</a:t>
            </a:r>
            <a:endParaRPr lang="en-US" dirty="0"/>
          </a:p>
          <a:p>
            <a:r>
              <a:rPr lang="bg-BG" dirty="0" smtClean="0"/>
              <a:t>Изпълнява </a:t>
            </a:r>
            <a:r>
              <a:rPr lang="en-US" dirty="0" smtClean="0"/>
              <a:t>shell </a:t>
            </a:r>
            <a:r>
              <a:rPr lang="bg-BG" dirty="0" smtClean="0"/>
              <a:t>разширение</a:t>
            </a:r>
            <a:endParaRPr lang="en-US" dirty="0"/>
          </a:p>
          <a:p>
            <a:endParaRPr lang="bg-BG" dirty="0" smtClean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find ~ -name "*.</a:t>
            </a:r>
            <a:r>
              <a:rPr lang="en-US" dirty="0" smtClean="0"/>
              <a:t>txt"</a:t>
            </a:r>
            <a:endParaRPr lang="en-US" dirty="0"/>
          </a:p>
          <a:p>
            <a:r>
              <a:rPr lang="bg-BG" dirty="0" smtClean="0"/>
              <a:t>Претърсва директория </a:t>
            </a:r>
            <a:r>
              <a:rPr lang="en-US" dirty="0" smtClean="0"/>
              <a:t>home </a:t>
            </a:r>
            <a:r>
              <a:rPr lang="bg-BG" dirty="0" smtClean="0"/>
              <a:t>и всички поддиректории за </a:t>
            </a:r>
            <a:r>
              <a:rPr lang="en-US" dirty="0" smtClean="0"/>
              <a:t>.txt</a:t>
            </a:r>
            <a:r>
              <a:rPr lang="bg-BG" dirty="0" smtClean="0"/>
              <a:t> файлове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72076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Пренасочване на изхода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Ако желаем да претърсим цялата система за наличие на файл, можем да получим множество съоб</a:t>
            </a:r>
            <a:r>
              <a:rPr lang="bg-BG" dirty="0"/>
              <a:t>щения за </a:t>
            </a:r>
            <a:r>
              <a:rPr lang="bg-BG" dirty="0" smtClean="0"/>
              <a:t>грешки, породени от недостатъчно права. Този проблем може да се разреши като се пренасочи изхода на команда </a:t>
            </a:r>
            <a:r>
              <a:rPr lang="en-US" dirty="0" smtClean="0"/>
              <a:t>find</a:t>
            </a:r>
            <a:r>
              <a:rPr lang="bg-BG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find </a:t>
            </a:r>
            <a:r>
              <a:rPr lang="en-US" dirty="0"/>
              <a:t>/ -name "*.</a:t>
            </a:r>
            <a:r>
              <a:rPr lang="en-US" dirty="0" smtClean="0"/>
              <a:t>txt" </a:t>
            </a:r>
            <a:r>
              <a:rPr lang="en-US" dirty="0"/>
              <a:t>2&gt; /</a:t>
            </a:r>
            <a:r>
              <a:rPr lang="en-US" dirty="0" err="1"/>
              <a:t>dev</a:t>
            </a:r>
            <a:r>
              <a:rPr lang="en-US" dirty="0"/>
              <a:t>/null</a:t>
            </a:r>
          </a:p>
          <a:p>
            <a:r>
              <a:rPr lang="bg-BG" dirty="0" smtClean="0"/>
              <a:t>Претърсва цялата система за </a:t>
            </a:r>
            <a:r>
              <a:rPr lang="en-US" dirty="0" smtClean="0"/>
              <a:t>.</a:t>
            </a:r>
            <a:r>
              <a:rPr lang="en-US" dirty="0" err="1"/>
              <a:t>tex</a:t>
            </a:r>
            <a:r>
              <a:rPr lang="en-US" dirty="0"/>
              <a:t> </a:t>
            </a:r>
            <a:r>
              <a:rPr lang="bg-BG" dirty="0" smtClean="0"/>
              <a:t>файлове без да отпечатва грешките.</a:t>
            </a:r>
          </a:p>
          <a:p>
            <a:r>
              <a:rPr lang="bg-BG" dirty="0" smtClean="0"/>
              <a:t>Можем да пренасочим целия изход и съобщенията за грешки чрез</a:t>
            </a:r>
            <a:r>
              <a:rPr lang="en-US" dirty="0" smtClean="0"/>
              <a:t> </a:t>
            </a:r>
            <a:r>
              <a:rPr lang="en-US" dirty="0"/>
              <a:t>@&gt;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809269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Други критерии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find </a:t>
            </a:r>
            <a:r>
              <a:rPr lang="bg-BG" dirty="0" smtClean="0"/>
              <a:t>може да приеме множество от други критерии, освен тези за имената на гайловете:</a:t>
            </a:r>
          </a:p>
          <a:p>
            <a:endParaRPr lang="bg-BG" dirty="0" smtClean="0"/>
          </a:p>
          <a:p>
            <a:r>
              <a:rPr lang="bg-BG" dirty="0" smtClean="0"/>
              <a:t>Примери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find ~ -type f -</a:t>
            </a:r>
            <a:r>
              <a:rPr lang="en-US" dirty="0" err="1"/>
              <a:t>mtime</a:t>
            </a:r>
            <a:r>
              <a:rPr lang="en-US" dirty="0"/>
              <a:t> -7</a:t>
            </a:r>
          </a:p>
          <a:p>
            <a:r>
              <a:rPr lang="bg-BG" dirty="0" smtClean="0"/>
              <a:t>Претърсва </a:t>
            </a:r>
            <a:r>
              <a:rPr lang="en-US" dirty="0" smtClean="0"/>
              <a:t>home </a:t>
            </a:r>
            <a:r>
              <a:rPr lang="bg-BG" dirty="0" smtClean="0"/>
              <a:t>директорията на потребителя за всички файлове </a:t>
            </a:r>
            <a:r>
              <a:rPr lang="en-US" dirty="0" smtClean="0"/>
              <a:t>(-</a:t>
            </a:r>
            <a:r>
              <a:rPr lang="en-US" dirty="0"/>
              <a:t>type f</a:t>
            </a:r>
            <a:r>
              <a:rPr lang="en-US" dirty="0" smtClean="0"/>
              <a:t>)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bg-BG" dirty="0" smtClean="0"/>
              <a:t>променени преди &lt;=7 дни </a:t>
            </a:r>
            <a:r>
              <a:rPr lang="en-US" dirty="0" smtClean="0"/>
              <a:t>(-</a:t>
            </a:r>
            <a:r>
              <a:rPr lang="en-US" dirty="0" err="1"/>
              <a:t>mtime</a:t>
            </a:r>
            <a:r>
              <a:rPr lang="en-US" dirty="0"/>
              <a:t> -7).</a:t>
            </a:r>
          </a:p>
          <a:p>
            <a:endParaRPr lang="bg-BG" dirty="0" smtClean="0"/>
          </a:p>
          <a:p>
            <a:r>
              <a:rPr lang="bg-BG" dirty="0" smtClean="0"/>
              <a:t>Можем да използваме командата и за инкрементален бекъп. Едиственият проблем е, че печати по един файл на ред...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7325627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xargs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09728" indent="0">
              <a:buNone/>
            </a:pPr>
            <a:r>
              <a:rPr lang="en-US" dirty="0" err="1" smtClean="0"/>
              <a:t>xargs</a:t>
            </a:r>
            <a:r>
              <a:rPr lang="en-US" dirty="0" smtClean="0"/>
              <a:t> </a:t>
            </a:r>
            <a:r>
              <a:rPr lang="en-US" dirty="0"/>
              <a:t>[options] [command]</a:t>
            </a:r>
          </a:p>
          <a:p>
            <a:r>
              <a:rPr lang="bg-BG" dirty="0" smtClean="0"/>
              <a:t>Създава списък от аргументи на команда от стандартния вход</a:t>
            </a:r>
          </a:p>
          <a:p>
            <a:r>
              <a:rPr lang="bg-BG" dirty="0" smtClean="0"/>
              <a:t>Разделя много дългите списъци от параметри в подсписъци и подава по един от тях на команда в даден момент</a:t>
            </a:r>
          </a:p>
          <a:p>
            <a:r>
              <a:rPr lang="bg-BG" dirty="0" smtClean="0"/>
              <a:t>Изключително полезно за </a:t>
            </a:r>
            <a:r>
              <a:rPr lang="en-US" dirty="0" smtClean="0"/>
              <a:t>Linux </a:t>
            </a:r>
            <a:r>
              <a:rPr lang="en-US" dirty="0"/>
              <a:t>kernels </a:t>
            </a:r>
            <a:r>
              <a:rPr lang="bg-BG" dirty="0" smtClean="0"/>
              <a:t>преди </a:t>
            </a:r>
            <a:r>
              <a:rPr lang="en-US" dirty="0" smtClean="0"/>
              <a:t>2.6.23</a:t>
            </a:r>
            <a:r>
              <a:rPr lang="bg-BG" dirty="0" smtClean="0"/>
              <a:t>, защото те не работят с дълги списъци от параметри</a:t>
            </a:r>
          </a:p>
          <a:p>
            <a:endParaRPr lang="bg-BG" dirty="0" smtClean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find ~ -type f -</a:t>
            </a:r>
            <a:r>
              <a:rPr lang="en-US" dirty="0" err="1"/>
              <a:t>mtime</a:t>
            </a:r>
            <a:r>
              <a:rPr lang="en-US" dirty="0"/>
              <a:t> -7 | </a:t>
            </a:r>
            <a:r>
              <a:rPr lang="en-US" dirty="0" err="1"/>
              <a:t>xargs</a:t>
            </a:r>
            <a:r>
              <a:rPr lang="en-US" dirty="0"/>
              <a:t> tar -</a:t>
            </a:r>
            <a:r>
              <a:rPr lang="en-US" dirty="0" err="1"/>
              <a:t>rf</a:t>
            </a:r>
            <a:r>
              <a:rPr lang="en-US" dirty="0"/>
              <a:t> </a:t>
            </a:r>
            <a:r>
              <a:rPr lang="en-US" dirty="0" smtClean="0"/>
              <a:t>weekly_incremental.tar</a:t>
            </a:r>
            <a:endParaRPr lang="en-US" dirty="0"/>
          </a:p>
          <a:p>
            <a:pPr marL="109728" indent="0">
              <a:buNone/>
            </a:pPr>
            <a:r>
              <a:rPr lang="en-US" dirty="0" err="1"/>
              <a:t>gzip</a:t>
            </a:r>
            <a:r>
              <a:rPr lang="en-US" dirty="0"/>
              <a:t> </a:t>
            </a:r>
            <a:r>
              <a:rPr lang="en-US" dirty="0" err="1"/>
              <a:t>weekly_incremental</a:t>
            </a:r>
            <a:endParaRPr lang="en-US" dirty="0"/>
          </a:p>
          <a:p>
            <a:r>
              <a:rPr lang="bg-BG" dirty="0" smtClean="0"/>
              <a:t>Добавя всички прясно модицифирани файлове към бекъп</a:t>
            </a:r>
          </a:p>
        </p:txBody>
      </p:sp>
    </p:spTree>
    <p:extLst>
      <p:ext uri="{BB962C8B-B14F-4D97-AF65-F5344CB8AC3E}">
        <p14:creationId xmlns:p14="http://schemas.microsoft.com/office/powerpoint/2010/main" val="92290531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Критерии на </a:t>
            </a:r>
            <a:r>
              <a:rPr lang="en-US" dirty="0" smtClean="0"/>
              <a:t>find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-name string </a:t>
            </a:r>
            <a:r>
              <a:rPr lang="en-US" dirty="0"/>
              <a:t>: </a:t>
            </a:r>
            <a:r>
              <a:rPr lang="bg-BG" dirty="0" smtClean="0"/>
              <a:t>търси файл с име </a:t>
            </a:r>
            <a:r>
              <a:rPr lang="en-US" dirty="0" smtClean="0"/>
              <a:t>string</a:t>
            </a:r>
            <a:endParaRPr lang="en-US" dirty="0"/>
          </a:p>
          <a:p>
            <a:r>
              <a:rPr lang="en-US" b="1" dirty="0"/>
              <a:t>-</a:t>
            </a:r>
            <a:r>
              <a:rPr lang="en-US" b="1" dirty="0" err="1"/>
              <a:t>iname</a:t>
            </a:r>
            <a:r>
              <a:rPr lang="en-US" b="1" dirty="0"/>
              <a:t> string </a:t>
            </a:r>
            <a:r>
              <a:rPr lang="en-US" dirty="0"/>
              <a:t>: </a:t>
            </a:r>
            <a:r>
              <a:rPr lang="bg-BG" dirty="0" smtClean="0"/>
              <a:t>търси файл с име </a:t>
            </a:r>
            <a:r>
              <a:rPr lang="en-US" dirty="0" smtClean="0"/>
              <a:t>string </a:t>
            </a:r>
            <a:r>
              <a:rPr lang="bg-BG" dirty="0" smtClean="0"/>
              <a:t>като игнорира </a:t>
            </a:r>
            <a:r>
              <a:rPr lang="en-US" dirty="0" smtClean="0"/>
              <a:t>case</a:t>
            </a:r>
            <a:endParaRPr lang="en-US" dirty="0"/>
          </a:p>
          <a:p>
            <a:r>
              <a:rPr lang="en-US" b="1" dirty="0"/>
              <a:t>-type </a:t>
            </a:r>
            <a:r>
              <a:rPr lang="en-US" b="1" dirty="0" err="1"/>
              <a:t>sometype</a:t>
            </a:r>
            <a:r>
              <a:rPr lang="en-US" b="1" dirty="0"/>
              <a:t> </a:t>
            </a:r>
            <a:r>
              <a:rPr lang="en-US" dirty="0"/>
              <a:t>: </a:t>
            </a:r>
            <a:r>
              <a:rPr lang="bg-BG" dirty="0" smtClean="0"/>
              <a:t>търси файл от зададен тип</a:t>
            </a:r>
          </a:p>
          <a:p>
            <a:r>
              <a:rPr lang="en-US" b="1" dirty="0" smtClean="0"/>
              <a:t>-</a:t>
            </a:r>
            <a:r>
              <a:rPr lang="en-US" b="1" dirty="0"/>
              <a:t>regex </a:t>
            </a:r>
            <a:r>
              <a:rPr lang="en-US" b="1" dirty="0" err="1"/>
              <a:t>someregex</a:t>
            </a:r>
            <a:r>
              <a:rPr lang="en-US" b="1" dirty="0"/>
              <a:t> </a:t>
            </a:r>
            <a:r>
              <a:rPr lang="en-US" dirty="0"/>
              <a:t>: </a:t>
            </a:r>
            <a:r>
              <a:rPr lang="bg-BG" dirty="0" smtClean="0"/>
              <a:t>търси файл, удовлетворяващ регулярен израз</a:t>
            </a:r>
          </a:p>
          <a:p>
            <a:r>
              <a:rPr lang="en-US" b="1" dirty="0" smtClean="0"/>
              <a:t>-</a:t>
            </a:r>
            <a:r>
              <a:rPr lang="en-US" b="1" dirty="0" err="1"/>
              <a:t>iregex</a:t>
            </a:r>
            <a:r>
              <a:rPr lang="en-US" b="1" dirty="0"/>
              <a:t> </a:t>
            </a:r>
            <a:r>
              <a:rPr lang="en-US" b="1" dirty="0" err="1"/>
              <a:t>someregex</a:t>
            </a:r>
            <a:r>
              <a:rPr lang="en-US" b="1" dirty="0"/>
              <a:t> </a:t>
            </a:r>
            <a:r>
              <a:rPr lang="en-US" dirty="0"/>
              <a:t>: ignores case</a:t>
            </a:r>
          </a:p>
          <a:p>
            <a:r>
              <a:rPr lang="en-US" b="1" dirty="0"/>
              <a:t>-newer </a:t>
            </a:r>
            <a:r>
              <a:rPr lang="en-US" b="1" dirty="0" err="1"/>
              <a:t>somele</a:t>
            </a:r>
            <a:r>
              <a:rPr lang="en-US" b="1" dirty="0"/>
              <a:t> </a:t>
            </a:r>
            <a:r>
              <a:rPr lang="en-US" dirty="0"/>
              <a:t>: </a:t>
            </a:r>
            <a:r>
              <a:rPr lang="bg-BG" dirty="0" smtClean="0"/>
              <a:t>търси файл, по-нов от </a:t>
            </a:r>
            <a:r>
              <a:rPr lang="en-US" dirty="0" err="1" smtClean="0"/>
              <a:t>somele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17636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Действия при </a:t>
            </a:r>
            <a:r>
              <a:rPr lang="en-US" dirty="0" smtClean="0"/>
              <a:t>find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bg-BG" dirty="0" smtClean="0"/>
              <a:t>Подразбраното действие е да отпечати името на файла.</a:t>
            </a:r>
          </a:p>
          <a:p>
            <a:endParaRPr lang="bg-BG" dirty="0" smtClean="0"/>
          </a:p>
          <a:p>
            <a:pPr marL="109728" indent="0">
              <a:buNone/>
            </a:pPr>
            <a:r>
              <a:rPr lang="en-US" dirty="0" smtClean="0"/>
              <a:t>find </a:t>
            </a:r>
            <a:r>
              <a:rPr lang="en-US" dirty="0"/>
              <a:t>~ -exec </a:t>
            </a:r>
            <a:r>
              <a:rPr lang="en-US" dirty="0" err="1"/>
              <a:t>somecommand</a:t>
            </a:r>
            <a:r>
              <a:rPr lang="en-US" dirty="0"/>
              <a:t> {} \;</a:t>
            </a:r>
          </a:p>
          <a:p>
            <a:r>
              <a:rPr lang="bg-BG" dirty="0" smtClean="0"/>
              <a:t>Изпълнява </a:t>
            </a:r>
            <a:r>
              <a:rPr lang="en-US" dirty="0" err="1" smtClean="0"/>
              <a:t>somecommand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bg-BG" dirty="0" smtClean="0"/>
              <a:t>ползвайки всеки намерен файл на входа</a:t>
            </a:r>
          </a:p>
          <a:p>
            <a:r>
              <a:rPr lang="en-US" dirty="0" smtClean="0"/>
              <a:t>{} </a:t>
            </a:r>
            <a:r>
              <a:rPr lang="bg-BG" dirty="0" smtClean="0"/>
              <a:t>е специален макрос, който се замества от намереното име на файла</a:t>
            </a:r>
          </a:p>
          <a:p>
            <a:r>
              <a:rPr lang="en-US" dirty="0"/>
              <a:t>\</a:t>
            </a:r>
            <a:r>
              <a:rPr lang="en-US" dirty="0" smtClean="0"/>
              <a:t>; </a:t>
            </a:r>
            <a:r>
              <a:rPr lang="bg-BG" dirty="0" smtClean="0"/>
              <a:t>показва на </a:t>
            </a:r>
            <a:r>
              <a:rPr lang="en-US" dirty="0" smtClean="0"/>
              <a:t>find</a:t>
            </a:r>
            <a:r>
              <a:rPr lang="bg-BG" dirty="0" smtClean="0"/>
              <a:t>, че командата е приключила</a:t>
            </a:r>
          </a:p>
          <a:p>
            <a:endParaRPr lang="bg-BG" dirty="0" smtClean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find / -name "*.txt" -exec </a:t>
            </a:r>
            <a:r>
              <a:rPr lang="en-US" dirty="0" err="1"/>
              <a:t>egrep</a:t>
            </a:r>
            <a:r>
              <a:rPr lang="en-US" dirty="0"/>
              <a:t> -o [a-z]{2,3}[0-9]{1,3</a:t>
            </a:r>
            <a:r>
              <a:rPr lang="en-US" dirty="0" smtClean="0"/>
              <a:t>}@tu-sofia.bg</a:t>
            </a:r>
            <a:r>
              <a:rPr lang="bg-BG" dirty="0" smtClean="0"/>
              <a:t> </a:t>
            </a:r>
            <a:r>
              <a:rPr lang="en-US" dirty="0" smtClean="0"/>
              <a:t>\;</a:t>
            </a:r>
            <a:endParaRPr lang="en-US" dirty="0"/>
          </a:p>
          <a:p>
            <a:r>
              <a:rPr lang="bg-BG" dirty="0" smtClean="0"/>
              <a:t>Търси всички </a:t>
            </a:r>
            <a:r>
              <a:rPr lang="en-US" dirty="0" smtClean="0"/>
              <a:t>.txt </a:t>
            </a:r>
            <a:r>
              <a:rPr lang="bg-BG" dirty="0" smtClean="0"/>
              <a:t>файлове, след което търси всеки файл за </a:t>
            </a:r>
            <a:r>
              <a:rPr lang="en-US" dirty="0" err="1" smtClean="0"/>
              <a:t>tu-sofia</a:t>
            </a:r>
            <a:r>
              <a:rPr lang="en-US" dirty="0" smtClean="0"/>
              <a:t> email </a:t>
            </a:r>
            <a:r>
              <a:rPr lang="bg-BG" dirty="0" smtClean="0"/>
              <a:t>адреси и ги отпечатва</a:t>
            </a:r>
          </a:p>
        </p:txBody>
      </p:sp>
    </p:spTree>
    <p:extLst>
      <p:ext uri="{BB962C8B-B14F-4D97-AF65-F5344CB8AC3E}">
        <p14:creationId xmlns:p14="http://schemas.microsoft.com/office/powerpoint/2010/main" val="84057268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find ~ -name "*.</a:t>
            </a:r>
            <a:r>
              <a:rPr lang="en-US" dirty="0" err="1"/>
              <a:t>sh</a:t>
            </a:r>
            <a:r>
              <a:rPr lang="en-US" dirty="0"/>
              <a:t>" -exec </a:t>
            </a:r>
            <a:r>
              <a:rPr lang="en-US" dirty="0" err="1"/>
              <a:t>chmod</a:t>
            </a:r>
            <a:r>
              <a:rPr lang="en-US" dirty="0"/>
              <a:t> </a:t>
            </a:r>
            <a:r>
              <a:rPr lang="en-US" dirty="0" err="1"/>
              <a:t>u+x</a:t>
            </a:r>
            <a:r>
              <a:rPr lang="en-US" dirty="0"/>
              <a:t> {} \;</a:t>
            </a:r>
          </a:p>
          <a:p>
            <a:r>
              <a:rPr lang="bg-BG" dirty="0" smtClean="0"/>
              <a:t>Прави всички </a:t>
            </a:r>
            <a:r>
              <a:rPr lang="en-US" dirty="0" smtClean="0"/>
              <a:t>.</a:t>
            </a:r>
            <a:r>
              <a:rPr lang="en-US" dirty="0" err="1"/>
              <a:t>sh</a:t>
            </a:r>
            <a:r>
              <a:rPr lang="en-US" dirty="0"/>
              <a:t> </a:t>
            </a:r>
            <a:r>
              <a:rPr lang="bg-BG" dirty="0" smtClean="0"/>
              <a:t>файлове изпълними</a:t>
            </a:r>
            <a:endParaRPr lang="en-US" dirty="0"/>
          </a:p>
          <a:p>
            <a:endParaRPr lang="bg-BG" dirty="0" smtClean="0"/>
          </a:p>
          <a:p>
            <a:r>
              <a:rPr lang="bg-BG" dirty="0" smtClean="0"/>
              <a:t>Използването на </a:t>
            </a:r>
            <a:r>
              <a:rPr lang="en-US" dirty="0" err="1" smtClean="0"/>
              <a:t>xarg</a:t>
            </a:r>
            <a:r>
              <a:rPr lang="en-US" dirty="0" smtClean="0"/>
              <a:t> </a:t>
            </a:r>
            <a:r>
              <a:rPr lang="bg-BG" dirty="0" smtClean="0"/>
              <a:t>прави командата по елегантна и по бързо изпълнима.</a:t>
            </a:r>
          </a:p>
        </p:txBody>
      </p:sp>
    </p:spTree>
    <p:extLst>
      <p:ext uri="{BB962C8B-B14F-4D97-AF65-F5344CB8AC3E}">
        <p14:creationId xmlns:p14="http://schemas.microsoft.com/office/powerpoint/2010/main" val="381037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958000"/>
            <a:ext cx="8229600" cy="4900000"/>
          </a:xfrm>
        </p:spPr>
        <p:txBody>
          <a:bodyPr>
            <a:normAutofit fontScale="62500" lnSpcReduction="20000"/>
          </a:bodyPr>
          <a:lstStyle/>
          <a:p>
            <a:pPr marL="109728" indent="0">
              <a:buNone/>
            </a:pPr>
            <a:r>
              <a:rPr lang="en-US" dirty="0" smtClean="0"/>
              <a:t>time </a:t>
            </a:r>
            <a:r>
              <a:rPr lang="en-US" dirty="0" err="1"/>
              <a:t>somecommand</a:t>
            </a:r>
            <a:endParaRPr lang="en-US" dirty="0"/>
          </a:p>
          <a:p>
            <a:r>
              <a:rPr lang="bg-BG" dirty="0" smtClean="0"/>
              <a:t>Когато завърши </a:t>
            </a:r>
            <a:r>
              <a:rPr lang="en-US" dirty="0" err="1" smtClean="0"/>
              <a:t>somecommand</a:t>
            </a:r>
            <a:r>
              <a:rPr lang="bg-BG" dirty="0" smtClean="0"/>
              <a:t>, отпечатва колко време е продължила командата</a:t>
            </a:r>
          </a:p>
          <a:p>
            <a:endParaRPr lang="bg-BG" dirty="0" smtClean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time find ~/SP | </a:t>
            </a:r>
            <a:r>
              <a:rPr lang="en-US" dirty="0" err="1"/>
              <a:t>xargs</a:t>
            </a:r>
            <a:r>
              <a:rPr lang="en-US" dirty="0"/>
              <a:t> </a:t>
            </a:r>
            <a:r>
              <a:rPr lang="en-US" dirty="0" err="1"/>
              <a:t>grep</a:t>
            </a:r>
            <a:r>
              <a:rPr lang="en-US" dirty="0"/>
              <a:t> </a:t>
            </a:r>
            <a:r>
              <a:rPr lang="en-US" dirty="0" err="1"/>
              <a:t>dgoceva</a:t>
            </a:r>
            <a:r>
              <a:rPr lang="en-US" dirty="0"/>
              <a:t> | </a:t>
            </a:r>
            <a:r>
              <a:rPr lang="en-US" dirty="0" err="1"/>
              <a:t>wc</a:t>
            </a:r>
            <a:r>
              <a:rPr lang="en-US" dirty="0"/>
              <a:t> -</a:t>
            </a:r>
            <a:r>
              <a:rPr lang="en-US" dirty="0" smtClean="0"/>
              <a:t>l</a:t>
            </a:r>
            <a:endParaRPr lang="en-US" dirty="0"/>
          </a:p>
          <a:p>
            <a:pPr marL="109728" indent="0">
              <a:buNone/>
            </a:pPr>
            <a:r>
              <a:rPr lang="bg-BG" dirty="0" smtClean="0"/>
              <a:t>1</a:t>
            </a: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dirty="0"/>
              <a:t>real	0m0.053s</a:t>
            </a:r>
          </a:p>
          <a:p>
            <a:pPr marL="109728" indent="0">
              <a:buNone/>
            </a:pPr>
            <a:r>
              <a:rPr lang="en-US" dirty="0"/>
              <a:t>user	0m0.004s</a:t>
            </a:r>
          </a:p>
          <a:p>
            <a:pPr marL="109728" indent="0">
              <a:buNone/>
            </a:pPr>
            <a:r>
              <a:rPr lang="en-US" dirty="0"/>
              <a:t>sys	</a:t>
            </a:r>
            <a:r>
              <a:rPr lang="en-US" dirty="0" smtClean="0"/>
              <a:t>0m0.052s</a:t>
            </a:r>
            <a:endParaRPr lang="bg-BG" dirty="0" smtClean="0"/>
          </a:p>
          <a:p>
            <a:pPr marL="109728" indent="0">
              <a:buNone/>
            </a:pPr>
            <a:endParaRPr lang="bg-BG" dirty="0" smtClean="0"/>
          </a:p>
          <a:p>
            <a:pPr marL="109728" indent="0">
              <a:buNone/>
            </a:pPr>
            <a:r>
              <a:rPr lang="en-US" dirty="0" smtClean="0"/>
              <a:t>time </a:t>
            </a:r>
            <a:r>
              <a:rPr lang="en-US" dirty="0"/>
              <a:t>find ~/SP -exec </a:t>
            </a:r>
            <a:r>
              <a:rPr lang="en-US" dirty="0" err="1"/>
              <a:t>grep</a:t>
            </a:r>
            <a:r>
              <a:rPr lang="en-US" dirty="0"/>
              <a:t> </a:t>
            </a:r>
            <a:r>
              <a:rPr lang="en-US" dirty="0" err="1"/>
              <a:t>dgoceva</a:t>
            </a:r>
            <a:r>
              <a:rPr lang="en-US" dirty="0"/>
              <a:t> {} \; | </a:t>
            </a:r>
            <a:r>
              <a:rPr lang="en-US" dirty="0" err="1"/>
              <a:t>wc</a:t>
            </a:r>
            <a:r>
              <a:rPr lang="en-US" dirty="0"/>
              <a:t> -</a:t>
            </a:r>
            <a:r>
              <a:rPr lang="en-US" dirty="0" smtClean="0"/>
              <a:t>l</a:t>
            </a:r>
            <a:endParaRPr lang="en-US" dirty="0"/>
          </a:p>
          <a:p>
            <a:pPr marL="109728" indent="0">
              <a:buNone/>
            </a:pPr>
            <a:r>
              <a:rPr lang="bg-BG" dirty="0" smtClean="0"/>
              <a:t>1</a:t>
            </a: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dirty="0"/>
              <a:t>real	0m0.317s</a:t>
            </a:r>
          </a:p>
          <a:p>
            <a:pPr marL="109728" indent="0">
              <a:buNone/>
            </a:pPr>
            <a:r>
              <a:rPr lang="en-US" dirty="0"/>
              <a:t>user	0m0.036s</a:t>
            </a:r>
          </a:p>
          <a:p>
            <a:pPr marL="109728" indent="0">
              <a:buNone/>
            </a:pPr>
            <a:r>
              <a:rPr lang="en-US" dirty="0"/>
              <a:t>sys	0m0.324s</a:t>
            </a:r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05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</a:t>
            </a:r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g-BG" dirty="0" smtClean="0"/>
              <a:t>Пример</a:t>
            </a:r>
            <a:r>
              <a:rPr lang="en-US" dirty="0" smtClean="0"/>
              <a:t>: </a:t>
            </a:r>
            <a:r>
              <a:rPr lang="en-US" dirty="0"/>
              <a:t>backup.sh</a:t>
            </a:r>
          </a:p>
          <a:p>
            <a:pPr marL="109728" indent="0">
              <a:buNone/>
            </a:pPr>
            <a:r>
              <a:rPr lang="en-US" dirty="0"/>
              <a:t>#! /bin/bash</a:t>
            </a:r>
          </a:p>
          <a:p>
            <a:pPr marL="109728" indent="0">
              <a:buNone/>
            </a:pPr>
            <a:r>
              <a:rPr lang="en-US" dirty="0"/>
              <a:t>tar -</a:t>
            </a:r>
            <a:r>
              <a:rPr lang="en-US" dirty="0" err="1"/>
              <a:t>czf</a:t>
            </a:r>
            <a:r>
              <a:rPr lang="en-US" dirty="0"/>
              <a:t> </a:t>
            </a:r>
            <a:r>
              <a:rPr lang="en-US" dirty="0" smtClean="0"/>
              <a:t>backups/dgotseva.backup.tar.gz SP/</a:t>
            </a:r>
            <a:endParaRPr lang="bg-BG" dirty="0" smtClean="0"/>
          </a:p>
          <a:p>
            <a:pPr marL="109728" indent="0">
              <a:buNone/>
            </a:pPr>
            <a:endParaRPr lang="en-US" dirty="0"/>
          </a:p>
          <a:p>
            <a:r>
              <a:rPr lang="bg-BG" dirty="0" smtClean="0"/>
              <a:t>Този скрипт архивира съдържанието на </a:t>
            </a:r>
            <a:r>
              <a:rPr lang="en-US" dirty="0" smtClean="0"/>
              <a:t>SP </a:t>
            </a:r>
            <a:r>
              <a:rPr lang="bg-BG" dirty="0" smtClean="0"/>
              <a:t>директория като ползва командата</a:t>
            </a:r>
            <a:r>
              <a:rPr lang="en-US" dirty="0" smtClean="0"/>
              <a:t> tar</a:t>
            </a:r>
            <a:r>
              <a:rPr lang="bg-BG" dirty="0" smtClean="0"/>
              <a:t>.</a:t>
            </a:r>
          </a:p>
          <a:p>
            <a:endParaRPr lang="en-US" dirty="0"/>
          </a:p>
          <a:p>
            <a:r>
              <a:rPr lang="bg-BG" dirty="0" smtClean="0"/>
              <a:t>Команда </a:t>
            </a:r>
            <a:r>
              <a:rPr lang="en-US" dirty="0" smtClean="0"/>
              <a:t>Tar: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tar -c(z/j)f &lt;</a:t>
            </a:r>
            <a:r>
              <a:rPr lang="en-US" dirty="0" err="1"/>
              <a:t>dest_archive</a:t>
            </a:r>
            <a:r>
              <a:rPr lang="en-US" dirty="0"/>
              <a:t>&gt; &lt;source&gt;</a:t>
            </a:r>
          </a:p>
          <a:p>
            <a:pPr marL="109728" indent="0">
              <a:buNone/>
            </a:pPr>
            <a:r>
              <a:rPr lang="en-US" dirty="0"/>
              <a:t>tar -x(z/j)f &lt;archive&gt;</a:t>
            </a:r>
          </a:p>
          <a:p>
            <a:r>
              <a:rPr lang="en-US" dirty="0"/>
              <a:t>-c </a:t>
            </a:r>
            <a:r>
              <a:rPr lang="bg-BG" dirty="0" smtClean="0"/>
              <a:t>създава нов архив от сорс файл </a:t>
            </a:r>
            <a:r>
              <a:rPr lang="en-US" dirty="0" smtClean="0"/>
              <a:t>/</a:t>
            </a:r>
            <a:r>
              <a:rPr lang="en-US" dirty="0" err="1"/>
              <a:t>dir</a:t>
            </a:r>
            <a:endParaRPr lang="en-US" dirty="0"/>
          </a:p>
          <a:p>
            <a:r>
              <a:rPr lang="en-US" dirty="0"/>
              <a:t>-x </a:t>
            </a:r>
            <a:r>
              <a:rPr lang="bg-BG" dirty="0" smtClean="0"/>
              <a:t>разархивира съществуващ архив в текущата директория</a:t>
            </a:r>
            <a:endParaRPr lang="en-US" dirty="0"/>
          </a:p>
          <a:p>
            <a:r>
              <a:rPr lang="bg-BG" dirty="0" smtClean="0"/>
              <a:t>Използвайте </a:t>
            </a:r>
            <a:r>
              <a:rPr lang="en-US" dirty="0" smtClean="0"/>
              <a:t>-z </a:t>
            </a:r>
            <a:r>
              <a:rPr lang="bg-BG" dirty="0" smtClean="0"/>
              <a:t>или </a:t>
            </a:r>
            <a:r>
              <a:rPr lang="en-US" dirty="0" smtClean="0"/>
              <a:t>-j </a:t>
            </a:r>
            <a:r>
              <a:rPr lang="bg-BG" dirty="0" smtClean="0"/>
              <a:t>опции </a:t>
            </a:r>
            <a:r>
              <a:rPr lang="en-US" dirty="0" smtClean="0"/>
              <a:t>(-</a:t>
            </a:r>
            <a:r>
              <a:rPr lang="en-US" dirty="0"/>
              <a:t>z ) .tar.gz , -j ) .tar.bz2)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624723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Други възможности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Bash </a:t>
            </a:r>
            <a:r>
              <a:rPr lang="bg-BG" dirty="0" smtClean="0"/>
              <a:t>има вграден календар</a:t>
            </a:r>
            <a:r>
              <a:rPr lang="en-US" dirty="0" smtClean="0"/>
              <a:t>:</a:t>
            </a:r>
            <a:endParaRPr lang="en-US" dirty="0"/>
          </a:p>
          <a:p>
            <a:pPr marL="109728" indent="0">
              <a:buNone/>
            </a:pPr>
            <a:r>
              <a:rPr lang="en-US" dirty="0" err="1" smtClean="0"/>
              <a:t>cal</a:t>
            </a:r>
            <a:endParaRPr lang="en-US" dirty="0"/>
          </a:p>
          <a:p>
            <a:r>
              <a:rPr lang="bg-BG" dirty="0" smtClean="0"/>
              <a:t>Отпечатва текущия месец, като селектира текущата дата</a:t>
            </a:r>
            <a:endParaRPr lang="en-US" dirty="0"/>
          </a:p>
          <a:p>
            <a:pPr marL="109728" indent="0">
              <a:buNone/>
            </a:pPr>
            <a:r>
              <a:rPr lang="en-US" dirty="0" err="1"/>
              <a:t>cal</a:t>
            </a:r>
            <a:r>
              <a:rPr lang="en-US" dirty="0"/>
              <a:t> 1992</a:t>
            </a:r>
          </a:p>
          <a:p>
            <a:r>
              <a:rPr lang="bg-BG" dirty="0" smtClean="0"/>
              <a:t>Отпечатва календар за </a:t>
            </a:r>
            <a:r>
              <a:rPr lang="en-US" dirty="0" smtClean="0"/>
              <a:t>1992</a:t>
            </a:r>
            <a:endParaRPr lang="en-US" dirty="0"/>
          </a:p>
          <a:p>
            <a:pPr marL="109728" indent="0">
              <a:buNone/>
            </a:pPr>
            <a:r>
              <a:rPr lang="en-US" dirty="0" err="1"/>
              <a:t>cal</a:t>
            </a:r>
            <a:r>
              <a:rPr lang="en-US" dirty="0"/>
              <a:t> 2 </a:t>
            </a:r>
            <a:r>
              <a:rPr lang="en-US" dirty="0" smtClean="0"/>
              <a:t>2012</a:t>
            </a:r>
            <a:endParaRPr lang="en-US" dirty="0"/>
          </a:p>
          <a:p>
            <a:r>
              <a:rPr lang="bg-BG" dirty="0" smtClean="0"/>
              <a:t>Отпечатва календар за февруари 2012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9810868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tee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Понякога се налага изпълнение на команда в стандартния изход и във файл едновременно. Например, при раобта със сложен </a:t>
            </a:r>
            <a:r>
              <a:rPr lang="en-US" dirty="0" smtClean="0"/>
              <a:t>pipe</a:t>
            </a:r>
            <a:r>
              <a:rPr lang="bg-BG" dirty="0" smtClean="0"/>
              <a:t>, се налага </a:t>
            </a:r>
            <a:r>
              <a:rPr lang="en-US" dirty="0" smtClean="0"/>
              <a:t>debug</a:t>
            </a:r>
            <a:r>
              <a:rPr lang="bg-BG" dirty="0" smtClean="0"/>
              <a:t> по средата му. В тези случаи се ползва </a:t>
            </a:r>
            <a:r>
              <a:rPr lang="en-US" dirty="0" smtClean="0"/>
              <a:t>tee</a:t>
            </a:r>
            <a:r>
              <a:rPr lang="en-US" dirty="0"/>
              <a:t>:</a:t>
            </a:r>
          </a:p>
          <a:p>
            <a:endParaRPr lang="bg-BG" dirty="0" smtClean="0"/>
          </a:p>
          <a:p>
            <a:pPr marL="109728" indent="0">
              <a:buNone/>
            </a:pPr>
            <a:r>
              <a:rPr lang="en-US" dirty="0" smtClean="0"/>
              <a:t>cat </a:t>
            </a:r>
            <a:r>
              <a:rPr lang="en-US" dirty="0" err="1"/>
              <a:t>somefile</a:t>
            </a:r>
            <a:r>
              <a:rPr lang="en-US" dirty="0"/>
              <a:t> | </a:t>
            </a:r>
            <a:r>
              <a:rPr lang="en-US" dirty="0" err="1"/>
              <a:t>grep</a:t>
            </a:r>
            <a:r>
              <a:rPr lang="en-US" dirty="0"/>
              <a:t> -o \([0-9]{3}-\){2}[0-9]{4} |\</a:t>
            </a:r>
          </a:p>
          <a:p>
            <a:pPr marL="109728" indent="0">
              <a:buNone/>
            </a:pPr>
            <a:r>
              <a:rPr lang="en-US" dirty="0"/>
              <a:t>tee </a:t>
            </a:r>
            <a:r>
              <a:rPr lang="en-US" dirty="0" err="1"/>
              <a:t>phonenumbers</a:t>
            </a:r>
            <a:r>
              <a:rPr lang="en-US" dirty="0"/>
              <a:t> | </a:t>
            </a:r>
            <a:r>
              <a:rPr lang="en-US" dirty="0" err="1"/>
              <a:t>wc</a:t>
            </a:r>
            <a:r>
              <a:rPr lang="en-US" dirty="0"/>
              <a:t> -l</a:t>
            </a:r>
          </a:p>
          <a:p>
            <a:r>
              <a:rPr lang="bg-BG" dirty="0" smtClean="0"/>
              <a:t>Търси </a:t>
            </a:r>
            <a:r>
              <a:rPr lang="en-US" dirty="0" err="1" smtClean="0"/>
              <a:t>somefile</a:t>
            </a:r>
            <a:r>
              <a:rPr lang="en-US" dirty="0" smtClean="0"/>
              <a:t> </a:t>
            </a:r>
            <a:r>
              <a:rPr lang="bg-BG" dirty="0" smtClean="0"/>
              <a:t>за телефонни номера, съхранява номерата във </a:t>
            </a:r>
            <a:r>
              <a:rPr lang="en-US" dirty="0" err="1" smtClean="0"/>
              <a:t>phonenumbers</a:t>
            </a:r>
            <a:r>
              <a:rPr lang="en-US" dirty="0" smtClean="0"/>
              <a:t> </a:t>
            </a:r>
            <a:r>
              <a:rPr lang="bg-BG" dirty="0" smtClean="0"/>
              <a:t>и отпечатва броя на намерените номера.</a:t>
            </a:r>
          </a:p>
          <a:p>
            <a:r>
              <a:rPr lang="en-US" dirty="0" smtClean="0"/>
              <a:t>tee </a:t>
            </a:r>
            <a:r>
              <a:rPr lang="en-US" dirty="0"/>
              <a:t>-a </a:t>
            </a:r>
            <a:r>
              <a:rPr lang="en-US" dirty="0" err="1" smtClean="0"/>
              <a:t>somefile</a:t>
            </a:r>
            <a:r>
              <a:rPr lang="en-US" dirty="0" smtClean="0"/>
              <a:t> </a:t>
            </a:r>
            <a:r>
              <a:rPr lang="en-US" dirty="0"/>
              <a:t>: </a:t>
            </a:r>
            <a:r>
              <a:rPr lang="bg-BG" dirty="0" smtClean="0"/>
              <a:t>добавя изхода към съществуващ файл</a:t>
            </a:r>
          </a:p>
          <a:p>
            <a:r>
              <a:rPr lang="en-US" dirty="0" smtClean="0"/>
              <a:t>tee </a:t>
            </a:r>
            <a:r>
              <a:rPr lang="en-US" dirty="0"/>
              <a:t>-i </a:t>
            </a:r>
            <a:r>
              <a:rPr lang="en-US" dirty="0" err="1" smtClean="0"/>
              <a:t>somefile</a:t>
            </a:r>
            <a:r>
              <a:rPr lang="en-US" dirty="0" smtClean="0"/>
              <a:t> </a:t>
            </a:r>
            <a:r>
              <a:rPr lang="en-US" dirty="0"/>
              <a:t>: </a:t>
            </a:r>
            <a:r>
              <a:rPr lang="bg-BG" dirty="0" smtClean="0"/>
              <a:t>инорира прекъсванията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6564486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Комбинирани примери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dirty="0" smtClean="0"/>
              <a:t>find </a:t>
            </a:r>
            <a:r>
              <a:rPr lang="en-US" dirty="0"/>
              <a:t>/ -type f 2&gt; /</a:t>
            </a:r>
            <a:r>
              <a:rPr lang="en-US" dirty="0" err="1"/>
              <a:t>dev</a:t>
            </a:r>
            <a:r>
              <a:rPr lang="en-US" dirty="0"/>
              <a:t>/null |\</a:t>
            </a:r>
          </a:p>
          <a:p>
            <a:pPr marL="109728" indent="0">
              <a:buNone/>
            </a:pPr>
            <a:r>
              <a:rPr lang="en-US" dirty="0" err="1"/>
              <a:t>xargs</a:t>
            </a:r>
            <a:r>
              <a:rPr lang="en-US" dirty="0"/>
              <a:t> </a:t>
            </a:r>
            <a:r>
              <a:rPr lang="en-US" dirty="0" err="1"/>
              <a:t>egrep</a:t>
            </a:r>
            <a:r>
              <a:rPr lang="en-US" dirty="0"/>
              <a:t> \([0-9]{3}-\){2}[0-9]{4} |\</a:t>
            </a:r>
          </a:p>
          <a:p>
            <a:pPr marL="109728" indent="0">
              <a:buNone/>
            </a:pPr>
            <a:r>
              <a:rPr lang="en-US" dirty="0"/>
              <a:t>tee </a:t>
            </a:r>
            <a:r>
              <a:rPr lang="en-US" dirty="0" err="1"/>
              <a:t>phonenumbers</a:t>
            </a:r>
            <a:r>
              <a:rPr lang="en-US" dirty="0"/>
              <a:t> | </a:t>
            </a:r>
            <a:r>
              <a:rPr lang="en-US" dirty="0" err="1"/>
              <a:t>wc</a:t>
            </a:r>
            <a:r>
              <a:rPr lang="en-US" dirty="0"/>
              <a:t> -l</a:t>
            </a:r>
          </a:p>
          <a:p>
            <a:r>
              <a:rPr lang="bg-BG" dirty="0" smtClean="0"/>
              <a:t>Търси всички файлове за телефонен номер, съхранен в </a:t>
            </a:r>
            <a:r>
              <a:rPr lang="en-US" dirty="0" err="1" smtClean="0"/>
              <a:t>phonenumbers</a:t>
            </a:r>
            <a:r>
              <a:rPr lang="en-US" dirty="0" smtClean="0"/>
              <a:t> </a:t>
            </a:r>
            <a:r>
              <a:rPr lang="bg-BG" dirty="0" smtClean="0"/>
              <a:t>и отпечатва броя на намерените номера.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92248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Shell shortcuts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dirty="0"/>
              <a:t>Bash </a:t>
            </a:r>
            <a:r>
              <a:rPr lang="bg-BG" dirty="0" smtClean="0"/>
              <a:t>има множество от вградени</a:t>
            </a:r>
            <a:r>
              <a:rPr lang="en-US" dirty="0" smtClean="0"/>
              <a:t> </a:t>
            </a:r>
            <a:r>
              <a:rPr lang="en-US" dirty="0"/>
              <a:t>keyboard shortcuts. </a:t>
            </a:r>
            <a:endParaRPr lang="bg-BG" dirty="0" smtClean="0"/>
          </a:p>
          <a:p>
            <a:pPr marL="109728" indent="0">
              <a:buNone/>
            </a:pPr>
            <a:r>
              <a:rPr lang="bg-BG" dirty="0" smtClean="0"/>
              <a:t>Премествания:</a:t>
            </a:r>
          </a:p>
          <a:p>
            <a:r>
              <a:rPr lang="en-US" dirty="0" smtClean="0"/>
              <a:t>Ctrl-a – </a:t>
            </a:r>
            <a:r>
              <a:rPr lang="bg-BG" dirty="0" smtClean="0"/>
              <a:t>в края на реда</a:t>
            </a:r>
            <a:endParaRPr lang="en-US" dirty="0"/>
          </a:p>
          <a:p>
            <a:r>
              <a:rPr lang="en-US" dirty="0"/>
              <a:t>Ctrl-e </a:t>
            </a:r>
            <a:r>
              <a:rPr lang="en-US" dirty="0" smtClean="0"/>
              <a:t>– </a:t>
            </a:r>
            <a:r>
              <a:rPr lang="bg-BG" dirty="0" smtClean="0"/>
              <a:t>в началото на реда</a:t>
            </a:r>
            <a:endParaRPr lang="en-US" dirty="0"/>
          </a:p>
          <a:p>
            <a:r>
              <a:rPr lang="en-US" dirty="0"/>
              <a:t>Ctrl-b </a:t>
            </a:r>
            <a:r>
              <a:rPr lang="en-US" dirty="0" smtClean="0"/>
              <a:t>– </a:t>
            </a:r>
            <a:r>
              <a:rPr lang="bg-BG" dirty="0" smtClean="0"/>
              <a:t>назад един символ</a:t>
            </a:r>
            <a:endParaRPr lang="en-US" dirty="0"/>
          </a:p>
          <a:p>
            <a:r>
              <a:rPr lang="en-US" dirty="0"/>
              <a:t>Ctrl-f </a:t>
            </a:r>
            <a:r>
              <a:rPr lang="en-US" dirty="0" smtClean="0"/>
              <a:t>– </a:t>
            </a:r>
            <a:r>
              <a:rPr lang="bg-BG" dirty="0" smtClean="0"/>
              <a:t>напред един символ</a:t>
            </a:r>
            <a:endParaRPr lang="en-US" dirty="0"/>
          </a:p>
          <a:p>
            <a:r>
              <a:rPr lang="en-US" dirty="0"/>
              <a:t>Ctrl-xx </a:t>
            </a:r>
            <a:r>
              <a:rPr lang="en-US" dirty="0" smtClean="0"/>
              <a:t>– </a:t>
            </a:r>
            <a:r>
              <a:rPr lang="bg-BG" dirty="0" smtClean="0"/>
              <a:t>преместване между стартовата команда и текущата позиция на курсора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0841201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 &amp; Paste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Ctrl-k </a:t>
            </a:r>
            <a:r>
              <a:rPr lang="en-US" dirty="0" smtClean="0"/>
              <a:t>– </a:t>
            </a:r>
            <a:r>
              <a:rPr lang="bg-BG" dirty="0" smtClean="0"/>
              <a:t>изтрива от позицията на курсора до края на реда</a:t>
            </a:r>
            <a:endParaRPr lang="en-US" dirty="0"/>
          </a:p>
          <a:p>
            <a:r>
              <a:rPr lang="en-US" dirty="0"/>
              <a:t>Ctrl-u - </a:t>
            </a:r>
            <a:r>
              <a:rPr lang="bg-BG" dirty="0"/>
              <a:t>изтрива от позицията на курсора до </a:t>
            </a:r>
            <a:r>
              <a:rPr lang="bg-BG" dirty="0" smtClean="0"/>
              <a:t>началото на реда</a:t>
            </a:r>
          </a:p>
          <a:p>
            <a:r>
              <a:rPr lang="en-US" dirty="0" smtClean="0"/>
              <a:t>Ctrl-w </a:t>
            </a:r>
            <a:r>
              <a:rPr lang="en-US" dirty="0"/>
              <a:t>- </a:t>
            </a:r>
            <a:r>
              <a:rPr lang="bg-BG" dirty="0"/>
              <a:t>изтрива от позицията на курсора до </a:t>
            </a:r>
            <a:r>
              <a:rPr lang="bg-BG" dirty="0" smtClean="0"/>
              <a:t>наалото на думата</a:t>
            </a:r>
            <a:endParaRPr lang="en-US" dirty="0"/>
          </a:p>
          <a:p>
            <a:r>
              <a:rPr lang="en-US" dirty="0"/>
              <a:t>Ctrl-y - Paste </a:t>
            </a:r>
            <a:r>
              <a:rPr lang="bg-BG" dirty="0" smtClean="0"/>
              <a:t>дума или текст, който е отрязан преди това с </a:t>
            </a:r>
            <a:r>
              <a:rPr lang="en-US" dirty="0" smtClean="0"/>
              <a:t>deletion </a:t>
            </a:r>
            <a:r>
              <a:rPr lang="en-US" dirty="0"/>
              <a:t>shortcuts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8668076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Управляващи команди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Ctrl-l </a:t>
            </a:r>
            <a:r>
              <a:rPr lang="en-US" dirty="0" smtClean="0"/>
              <a:t>– </a:t>
            </a:r>
            <a:r>
              <a:rPr lang="bg-BG" dirty="0" smtClean="0"/>
              <a:t>изчистване на екрана</a:t>
            </a:r>
            <a:endParaRPr lang="en-US" dirty="0"/>
          </a:p>
          <a:p>
            <a:r>
              <a:rPr lang="en-US" dirty="0"/>
              <a:t>Ctrl-s </a:t>
            </a:r>
            <a:r>
              <a:rPr lang="en-US" dirty="0" smtClean="0"/>
              <a:t>– </a:t>
            </a:r>
            <a:r>
              <a:rPr lang="bg-BG" dirty="0" smtClean="0"/>
              <a:t>спира изхода на екран</a:t>
            </a:r>
            <a:endParaRPr lang="en-US" dirty="0"/>
          </a:p>
          <a:p>
            <a:r>
              <a:rPr lang="en-US" dirty="0"/>
              <a:t>Ctrl-q </a:t>
            </a:r>
            <a:r>
              <a:rPr lang="en-US" dirty="0" smtClean="0"/>
              <a:t>– </a:t>
            </a:r>
            <a:r>
              <a:rPr lang="bg-BG" dirty="0" smtClean="0"/>
              <a:t>продължава изхода на екран</a:t>
            </a:r>
            <a:endParaRPr lang="en-US" dirty="0"/>
          </a:p>
          <a:p>
            <a:r>
              <a:rPr lang="en-US" dirty="0"/>
              <a:t>Ctrl-c </a:t>
            </a:r>
            <a:r>
              <a:rPr lang="en-US" dirty="0" smtClean="0"/>
              <a:t>– </a:t>
            </a:r>
            <a:r>
              <a:rPr lang="bg-BG" dirty="0" smtClean="0"/>
              <a:t>терминира команда</a:t>
            </a:r>
            <a:endParaRPr lang="en-US" dirty="0"/>
          </a:p>
          <a:p>
            <a:r>
              <a:rPr lang="en-US" dirty="0"/>
              <a:t>Ctrl-z - suspend/stop </a:t>
            </a:r>
            <a:r>
              <a:rPr lang="bg-BG" dirty="0" smtClean="0"/>
              <a:t>на команда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68660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Повторно изпълнение на команда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Съществува </a:t>
            </a:r>
            <a:r>
              <a:rPr lang="en-US" dirty="0" smtClean="0"/>
              <a:t>history</a:t>
            </a:r>
            <a:r>
              <a:rPr lang="bg-BG" dirty="0" smtClean="0"/>
              <a:t>, което отпечатва списък от команди, изпълнени до този момент.</a:t>
            </a:r>
          </a:p>
          <a:p>
            <a:endParaRPr lang="bg-BG" dirty="0" smtClean="0"/>
          </a:p>
          <a:p>
            <a:r>
              <a:rPr lang="en-US" dirty="0" smtClean="0"/>
              <a:t>Ctrl-r – </a:t>
            </a:r>
            <a:r>
              <a:rPr lang="bg-BG" dirty="0" smtClean="0"/>
              <a:t>инкрементално обратно търсене в </a:t>
            </a:r>
            <a:r>
              <a:rPr lang="en-US" dirty="0" smtClean="0"/>
              <a:t>history</a:t>
            </a:r>
            <a:endParaRPr lang="en-US" dirty="0"/>
          </a:p>
          <a:p>
            <a:r>
              <a:rPr lang="en-US" dirty="0"/>
              <a:t>!! </a:t>
            </a:r>
            <a:r>
              <a:rPr lang="en-US" dirty="0" smtClean="0"/>
              <a:t>– </a:t>
            </a:r>
            <a:r>
              <a:rPr lang="bg-BG" dirty="0" smtClean="0"/>
              <a:t>изпълни последната команда в </a:t>
            </a:r>
            <a:r>
              <a:rPr lang="en-US" dirty="0" smtClean="0"/>
              <a:t>history</a:t>
            </a:r>
            <a:endParaRPr lang="en-US" dirty="0"/>
          </a:p>
          <a:p>
            <a:r>
              <a:rPr lang="en-US" dirty="0"/>
              <a:t>!</a:t>
            </a:r>
            <a:r>
              <a:rPr lang="en-US" dirty="0" err="1"/>
              <a:t>abc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bg-BG" dirty="0" smtClean="0"/>
              <a:t>изпълни последната команда в </a:t>
            </a:r>
            <a:r>
              <a:rPr lang="en-US" dirty="0" smtClean="0"/>
              <a:t>history</a:t>
            </a:r>
            <a:r>
              <a:rPr lang="bg-BG" dirty="0" smtClean="0"/>
              <a:t>, започвайки от</a:t>
            </a:r>
            <a:r>
              <a:rPr lang="en-US" dirty="0" smtClean="0"/>
              <a:t> </a:t>
            </a:r>
            <a:r>
              <a:rPr lang="en-US" dirty="0" err="1"/>
              <a:t>abc</a:t>
            </a:r>
            <a:endParaRPr lang="en-US" dirty="0"/>
          </a:p>
          <a:p>
            <a:r>
              <a:rPr lang="en-US" dirty="0"/>
              <a:t>!</a:t>
            </a:r>
            <a:r>
              <a:rPr lang="en-US" dirty="0" err="1"/>
              <a:t>abc:p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bg-BG" dirty="0" smtClean="0"/>
              <a:t>отпечатай последната команда в </a:t>
            </a:r>
            <a:r>
              <a:rPr lang="en-US" dirty="0" smtClean="0"/>
              <a:t>history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bg-BG" dirty="0" smtClean="0"/>
              <a:t>започвайки от </a:t>
            </a:r>
            <a:r>
              <a:rPr lang="en-US" dirty="0" err="1" smtClean="0"/>
              <a:t>abc</a:t>
            </a:r>
            <a:endParaRPr lang="en-US" dirty="0"/>
          </a:p>
          <a:p>
            <a:r>
              <a:rPr lang="en-US" dirty="0"/>
              <a:t>!n </a:t>
            </a:r>
            <a:r>
              <a:rPr lang="en-US" dirty="0" smtClean="0"/>
              <a:t>– </a:t>
            </a:r>
            <a:r>
              <a:rPr lang="bg-BG" dirty="0" smtClean="0"/>
              <a:t>изпълни </a:t>
            </a:r>
            <a:r>
              <a:rPr lang="en-US" dirty="0" smtClean="0"/>
              <a:t>n</a:t>
            </a:r>
            <a:r>
              <a:rPr lang="bg-BG" dirty="0" smtClean="0"/>
              <a:t>-тата команда в </a:t>
            </a:r>
            <a:r>
              <a:rPr lang="en-US" dirty="0" smtClean="0"/>
              <a:t>history</a:t>
            </a:r>
            <a:endParaRPr lang="en-US" dirty="0"/>
          </a:p>
          <a:p>
            <a:r>
              <a:rPr lang="en-US" dirty="0"/>
              <a:t>^</a:t>
            </a:r>
            <a:r>
              <a:rPr lang="en-US" dirty="0" err="1"/>
              <a:t>abc^xyz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bg-BG" dirty="0" smtClean="0"/>
              <a:t>замести първото срещане на </a:t>
            </a:r>
            <a:r>
              <a:rPr lang="en-US" dirty="0" err="1" smtClean="0"/>
              <a:t>abc</a:t>
            </a:r>
            <a:r>
              <a:rPr lang="en-US" dirty="0" smtClean="0"/>
              <a:t> </a:t>
            </a:r>
            <a:r>
              <a:rPr lang="bg-BG" dirty="0" smtClean="0"/>
              <a:t>с </a:t>
            </a:r>
            <a:r>
              <a:rPr lang="en-US" dirty="0" smtClean="0"/>
              <a:t>xyz </a:t>
            </a:r>
            <a:r>
              <a:rPr lang="bg-BG" dirty="0" smtClean="0"/>
              <a:t>в последната команда и я изпълни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410287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 User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g-BG" dirty="0" smtClean="0"/>
              <a:t>Влизането като </a:t>
            </a:r>
            <a:r>
              <a:rPr lang="en-US" dirty="0" smtClean="0"/>
              <a:t>root</a:t>
            </a:r>
            <a:r>
              <a:rPr lang="bg-BG" dirty="0" smtClean="0"/>
              <a:t> не е добра идея, но понякога се налага изпълнение на команда като </a:t>
            </a:r>
            <a:r>
              <a:rPr lang="en-US" dirty="0" smtClean="0"/>
              <a:t>root</a:t>
            </a:r>
            <a:r>
              <a:rPr lang="en-US" dirty="0"/>
              <a:t>. </a:t>
            </a:r>
            <a:r>
              <a:rPr lang="bg-BG" dirty="0" smtClean="0"/>
              <a:t>Например, в</a:t>
            </a:r>
            <a:r>
              <a:rPr lang="en-US" dirty="0" smtClean="0"/>
              <a:t> </a:t>
            </a:r>
            <a:r>
              <a:rPr lang="en-US" dirty="0" err="1"/>
              <a:t>Ubuntu</a:t>
            </a:r>
            <a:r>
              <a:rPr lang="en-US" dirty="0"/>
              <a:t> </a:t>
            </a:r>
            <a:r>
              <a:rPr lang="bg-BG" dirty="0" smtClean="0"/>
              <a:t>командата за проверка на актуализации на софтуера е </a:t>
            </a:r>
            <a:br>
              <a:rPr lang="bg-BG" dirty="0" smtClean="0"/>
            </a:br>
            <a:r>
              <a:rPr lang="en-US" dirty="0" smtClean="0"/>
              <a:t>apt-get</a:t>
            </a:r>
            <a:r>
              <a:rPr lang="bg-BG" dirty="0" smtClean="0"/>
              <a:t> </a:t>
            </a:r>
            <a:r>
              <a:rPr lang="en-US" dirty="0" smtClean="0"/>
              <a:t>update</a:t>
            </a:r>
            <a:r>
              <a:rPr lang="en-US" dirty="0"/>
              <a:t>. </a:t>
            </a:r>
            <a:r>
              <a:rPr lang="bg-BG" dirty="0" smtClean="0"/>
              <a:t>Тя се стартира, само ако има нужните права:</a:t>
            </a:r>
          </a:p>
          <a:p>
            <a:pPr>
              <a:buNone/>
            </a:pPr>
            <a:r>
              <a:rPr lang="en-US" dirty="0" err="1" smtClean="0"/>
              <a:t>dgotseva@ubuntu</a:t>
            </a:r>
            <a:r>
              <a:rPr lang="en-US" dirty="0" smtClean="0"/>
              <a:t>:~$ </a:t>
            </a:r>
            <a:r>
              <a:rPr lang="en-US" dirty="0"/>
              <a:t>apt-get update</a:t>
            </a:r>
          </a:p>
          <a:p>
            <a:pPr>
              <a:buNone/>
            </a:pPr>
            <a:r>
              <a:rPr lang="en-US" dirty="0"/>
              <a:t>E: Could not open lock file /</a:t>
            </a:r>
            <a:r>
              <a:rPr lang="en-US" dirty="0" err="1"/>
              <a:t>var</a:t>
            </a:r>
            <a:r>
              <a:rPr lang="en-US" dirty="0"/>
              <a:t>/lib/apt/lists/lock - open (13 Permission </a:t>
            </a:r>
            <a:r>
              <a:rPr lang="en-US" dirty="0" err="1"/>
              <a:t>denieE</a:t>
            </a:r>
            <a:r>
              <a:rPr lang="en-US" dirty="0"/>
              <a:t>: Unable to lock the list directory</a:t>
            </a:r>
          </a:p>
          <a:p>
            <a:endParaRPr lang="en-US" dirty="0" smtClean="0"/>
          </a:p>
          <a:p>
            <a:r>
              <a:rPr lang="bg-BG" dirty="0" smtClean="0"/>
              <a:t>Ако сте член на групата </a:t>
            </a:r>
            <a:r>
              <a:rPr lang="en-US" dirty="0" smtClean="0"/>
              <a:t>admin </a:t>
            </a:r>
            <a:r>
              <a:rPr lang="bg-BG" dirty="0" smtClean="0"/>
              <a:t>може да стартирате командите с достъп </a:t>
            </a:r>
            <a:r>
              <a:rPr lang="en-US" dirty="0" smtClean="0"/>
              <a:t>root </a:t>
            </a:r>
            <a:r>
              <a:rPr lang="bg-BG" dirty="0" smtClean="0"/>
              <a:t>чрез </a:t>
            </a:r>
            <a:r>
              <a:rPr lang="en-US" dirty="0" smtClean="0"/>
              <a:t>"</a:t>
            </a:r>
            <a:r>
              <a:rPr lang="en-US" dirty="0" err="1" smtClean="0"/>
              <a:t>sudo</a:t>
            </a:r>
            <a:r>
              <a:rPr lang="en-US" dirty="0"/>
              <a:t>"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5622565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</a:t>
            </a:r>
            <a:endParaRPr lang="bg-BG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/>
              <a:t>sudo</a:t>
            </a:r>
            <a:r>
              <a:rPr lang="en-US" dirty="0"/>
              <a:t> &lt;</a:t>
            </a:r>
            <a:r>
              <a:rPr lang="en-US" dirty="0" err="1"/>
              <a:t>cmd</a:t>
            </a:r>
            <a:r>
              <a:rPr lang="en-US" dirty="0"/>
              <a:t>&gt;</a:t>
            </a:r>
          </a:p>
          <a:p>
            <a:r>
              <a:rPr lang="bg-BG" dirty="0" smtClean="0"/>
              <a:t>Стартира </a:t>
            </a:r>
            <a:r>
              <a:rPr lang="en-US" dirty="0" err="1" smtClean="0"/>
              <a:t>cmd</a:t>
            </a:r>
            <a:r>
              <a:rPr lang="en-US" dirty="0" smtClean="0"/>
              <a:t> </a:t>
            </a:r>
            <a:r>
              <a:rPr lang="bg-BG" dirty="0" smtClean="0"/>
              <a:t>като</a:t>
            </a:r>
            <a:r>
              <a:rPr lang="en-US" dirty="0" smtClean="0"/>
              <a:t> </a:t>
            </a:r>
            <a:r>
              <a:rPr lang="en-US" dirty="0"/>
              <a:t>root</a:t>
            </a:r>
          </a:p>
          <a:p>
            <a:r>
              <a:rPr lang="bg-BG" dirty="0" smtClean="0"/>
              <a:t>Проверява</a:t>
            </a:r>
            <a:r>
              <a:rPr lang="en-US" dirty="0" smtClean="0"/>
              <a:t> </a:t>
            </a:r>
            <a:r>
              <a:rPr lang="en-US" dirty="0"/>
              <a:t>/etc/</a:t>
            </a:r>
            <a:r>
              <a:rPr lang="en-US" dirty="0" err="1"/>
              <a:t>sudoers</a:t>
            </a:r>
            <a:r>
              <a:rPr lang="en-US" dirty="0"/>
              <a:t> </a:t>
            </a:r>
            <a:r>
              <a:rPr lang="bg-BG" dirty="0" smtClean="0"/>
              <a:t>за правата на потребителя</a:t>
            </a:r>
          </a:p>
          <a:p>
            <a:endParaRPr lang="bg-BG" dirty="0" smtClean="0"/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dirty="0" err="1"/>
              <a:t>sudo</a:t>
            </a:r>
            <a:r>
              <a:rPr lang="en-US" dirty="0"/>
              <a:t> apt-get update ; </a:t>
            </a:r>
            <a:r>
              <a:rPr lang="en-US" dirty="0" err="1"/>
              <a:t>sudo</a:t>
            </a:r>
            <a:r>
              <a:rPr lang="en-US" dirty="0"/>
              <a:t> apt-get upgrade</a:t>
            </a:r>
          </a:p>
          <a:p>
            <a:r>
              <a:rPr lang="bg-BG" dirty="0" smtClean="0"/>
              <a:t>Актуализира </a:t>
            </a:r>
            <a:r>
              <a:rPr lang="en-US" dirty="0" err="1" smtClean="0"/>
              <a:t>Ubuntu</a:t>
            </a:r>
            <a:r>
              <a:rPr lang="en-US" dirty="0" smtClean="0"/>
              <a:t> Box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9894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2944</TotalTime>
  <Words>4835</Words>
  <Application>Microsoft Office PowerPoint</Application>
  <PresentationFormat>On-screen Show (4:3)</PresentationFormat>
  <Paragraphs>934</Paragraphs>
  <Slides>98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98</vt:i4>
      </vt:variant>
    </vt:vector>
  </HeadingPairs>
  <TitlesOfParts>
    <vt:vector size="99" baseType="lpstr">
      <vt:lpstr>Flow</vt:lpstr>
      <vt:lpstr>Скрипт</vt:lpstr>
      <vt:lpstr>Преговор</vt:lpstr>
      <vt:lpstr>Преговор</vt:lpstr>
      <vt:lpstr>Дефиниция</vt:lpstr>
      <vt:lpstr>Shebang</vt:lpstr>
      <vt:lpstr>Инициализация на променливи</vt:lpstr>
      <vt:lpstr>Примери</vt:lpstr>
      <vt:lpstr>Hello World – втора версия</vt:lpstr>
      <vt:lpstr>Backup пример</vt:lpstr>
      <vt:lpstr>Backup с дата</vt:lpstr>
      <vt:lpstr>Как можем да стартираме Backup скрипта автоматично, например през нощта? </vt:lpstr>
      <vt:lpstr>cron</vt:lpstr>
      <vt:lpstr>cron и root</vt:lpstr>
      <vt:lpstr>crontab</vt:lpstr>
      <vt:lpstr>Основен crontab</vt:lpstr>
      <vt:lpstr>Синтаксис на crontab</vt:lpstr>
      <vt:lpstr>Multiuser crontab</vt:lpstr>
      <vt:lpstr>Предаване на аргументи към скрипт</vt:lpstr>
      <vt:lpstr>Примери</vt:lpstr>
      <vt:lpstr>Оператор if</vt:lpstr>
      <vt:lpstr>Пример</vt:lpstr>
      <vt:lpstr>Операции за сравнение</vt:lpstr>
      <vt:lpstr>Сравнения</vt:lpstr>
      <vt:lpstr>Пример</vt:lpstr>
      <vt:lpstr>Сравнение на низове</vt:lpstr>
      <vt:lpstr>Разширение</vt:lpstr>
      <vt:lpstr>Разширение</vt:lpstr>
      <vt:lpstr>Проверка за пътища</vt:lpstr>
      <vt:lpstr>Тестване</vt:lpstr>
      <vt:lpstr>[ срещу [[</vt:lpstr>
      <vt:lpstr>Пример</vt:lpstr>
      <vt:lpstr>Други разлики</vt:lpstr>
      <vt:lpstr>Кога се ползва [ и кога [[?</vt:lpstr>
      <vt:lpstr>Тестване</vt:lpstr>
      <vt:lpstr>Debug</vt:lpstr>
      <vt:lpstr>Проверка на входа</vt:lpstr>
      <vt:lpstr>Пример</vt:lpstr>
      <vt:lpstr>Pipe</vt:lpstr>
      <vt:lpstr>Записване на няколко команди на един ред</vt:lpstr>
      <vt:lpstr>Скриптове awk и sed </vt:lpstr>
      <vt:lpstr>Скриптове awk и sed </vt:lpstr>
      <vt:lpstr>Скриптове awk и sed </vt:lpstr>
      <vt:lpstr>Sed скрипт</vt:lpstr>
      <vt:lpstr>Sed скрипт</vt:lpstr>
      <vt:lpstr>Аритметични операции</vt:lpstr>
      <vt:lpstr>Използване на аритметични операции</vt:lpstr>
      <vt:lpstr>Разлики</vt:lpstr>
      <vt:lpstr>Цикъл while</vt:lpstr>
      <vt:lpstr>Пример за while</vt:lpstr>
      <vt:lpstr>Цикъл Until</vt:lpstr>
      <vt:lpstr>Пример за until</vt:lpstr>
      <vt:lpstr>Цикъл for</vt:lpstr>
      <vt:lpstr>Пример за for</vt:lpstr>
      <vt:lpstr>Пример за for</vt:lpstr>
      <vt:lpstr>Защо не работи примера?</vt:lpstr>
      <vt:lpstr>Защо не работи примера?</vt:lpstr>
      <vt:lpstr>Друг синтаксис на for</vt:lpstr>
      <vt:lpstr>Друг синтаксис на for</vt:lpstr>
      <vt:lpstr>Друг синтаксис на for</vt:lpstr>
      <vt:lpstr>Безкраен цикъл</vt:lpstr>
      <vt:lpstr>break – изход от цикъл</vt:lpstr>
      <vt:lpstr>continue – преход към следваща итерация на цикъла</vt:lpstr>
      <vt:lpstr>Четене на данни от потребителя</vt:lpstr>
      <vt:lpstr>Друга употреба на read</vt:lpstr>
      <vt:lpstr>Друга употреба на read</vt:lpstr>
      <vt:lpstr>Друга употреба на read</vt:lpstr>
      <vt:lpstr>case</vt:lpstr>
      <vt:lpstr>Пример</vt:lpstr>
      <vt:lpstr>Пример</vt:lpstr>
      <vt:lpstr>disk free</vt:lpstr>
      <vt:lpstr>Пример</vt:lpstr>
      <vt:lpstr>Quick if</vt:lpstr>
      <vt:lpstr>Функции</vt:lpstr>
      <vt:lpstr>Пример: Hello</vt:lpstr>
      <vt:lpstr>Функции</vt:lpstr>
      <vt:lpstr>Локални променливи</vt:lpstr>
      <vt:lpstr>Пример</vt:lpstr>
      <vt:lpstr>Рекурсивни функции</vt:lpstr>
      <vt:lpstr>Смяна на имената на файлове в директория</vt:lpstr>
      <vt:lpstr>Рекурсивна версия на кода</vt:lpstr>
      <vt:lpstr>find</vt:lpstr>
      <vt:lpstr>find</vt:lpstr>
      <vt:lpstr>Пренасочване на изхода</vt:lpstr>
      <vt:lpstr>Други критерии</vt:lpstr>
      <vt:lpstr>xargs</vt:lpstr>
      <vt:lpstr>Критерии на find</vt:lpstr>
      <vt:lpstr>Действия при find</vt:lpstr>
      <vt:lpstr>find</vt:lpstr>
      <vt:lpstr>time</vt:lpstr>
      <vt:lpstr>Други възможности</vt:lpstr>
      <vt:lpstr>tee</vt:lpstr>
      <vt:lpstr>Комбинирани примери</vt:lpstr>
      <vt:lpstr>Shell shortcuts</vt:lpstr>
      <vt:lpstr>Delete &amp; Paste</vt:lpstr>
      <vt:lpstr>Управляващи команди</vt:lpstr>
      <vt:lpstr>Повторно изпълнение на команда</vt:lpstr>
      <vt:lpstr>Super User</vt:lpstr>
      <vt:lpstr>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329</cp:revision>
  <dcterms:created xsi:type="dcterms:W3CDTF">2011-01-29T06:24:31Z</dcterms:created>
  <dcterms:modified xsi:type="dcterms:W3CDTF">2012-02-16T06:53:39Z</dcterms:modified>
</cp:coreProperties>
</file>