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handoutMasterIdLst>
    <p:handoutMasterId r:id="rId47"/>
  </p:handoutMasterIdLst>
  <p:sldIdLst>
    <p:sldId id="340" r:id="rId2"/>
    <p:sldId id="344" r:id="rId3"/>
    <p:sldId id="347" r:id="rId4"/>
    <p:sldId id="377" r:id="rId5"/>
    <p:sldId id="378" r:id="rId6"/>
    <p:sldId id="376" r:id="rId7"/>
    <p:sldId id="350" r:id="rId8"/>
    <p:sldId id="351" r:id="rId9"/>
    <p:sldId id="352" r:id="rId10"/>
    <p:sldId id="353" r:id="rId11"/>
    <p:sldId id="354" r:id="rId12"/>
    <p:sldId id="355" r:id="rId13"/>
    <p:sldId id="363" r:id="rId14"/>
    <p:sldId id="364" r:id="rId15"/>
    <p:sldId id="365" r:id="rId16"/>
    <p:sldId id="286" r:id="rId17"/>
    <p:sldId id="285" r:id="rId18"/>
    <p:sldId id="379" r:id="rId19"/>
    <p:sldId id="358" r:id="rId20"/>
    <p:sldId id="366" r:id="rId21"/>
    <p:sldId id="357" r:id="rId22"/>
    <p:sldId id="380" r:id="rId23"/>
    <p:sldId id="367" r:id="rId24"/>
    <p:sldId id="395" r:id="rId25"/>
    <p:sldId id="399" r:id="rId26"/>
    <p:sldId id="381" r:id="rId27"/>
    <p:sldId id="393" r:id="rId28"/>
    <p:sldId id="396" r:id="rId29"/>
    <p:sldId id="397" r:id="rId30"/>
    <p:sldId id="398" r:id="rId31"/>
    <p:sldId id="382" r:id="rId32"/>
    <p:sldId id="383" r:id="rId33"/>
    <p:sldId id="384" r:id="rId34"/>
    <p:sldId id="386" r:id="rId35"/>
    <p:sldId id="388" r:id="rId36"/>
    <p:sldId id="389" r:id="rId37"/>
    <p:sldId id="390" r:id="rId38"/>
    <p:sldId id="391" r:id="rId39"/>
    <p:sldId id="310" r:id="rId40"/>
    <p:sldId id="356" r:id="rId41"/>
    <p:sldId id="345" r:id="rId42"/>
    <p:sldId id="346" r:id="rId43"/>
    <p:sldId id="287" r:id="rId44"/>
    <p:sldId id="265" r:id="rId45"/>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032841"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84" autoAdjust="0"/>
    <p:restoredTop sz="65152" autoAdjust="0"/>
  </p:normalViewPr>
  <p:slideViewPr>
    <p:cSldViewPr snapToGrid="0" showGuides="1">
      <p:cViewPr varScale="1">
        <p:scale>
          <a:sx n="58" d="100"/>
          <a:sy n="58" d="100"/>
        </p:scale>
        <p:origin x="-2604" y="-90"/>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12-09T11:04:57.076" idx="1">
    <p:pos x="5557" y="4152"/>
    <p:text>Image Sources (for KPS): 
Ali Baba from Wiki Commons
RSA from RSA
rest from Microsoft Office online clipart</p:text>
  </p:cm>
</p:cmLst>
</file>

<file path=ppt/diagrams/_rels/data1.xml.rels><?xml version="1.0" encoding="UTF-8" standalone="yes"?>
<Relationships xmlns="http://schemas.openxmlformats.org/package/2006/relationships"><Relationship Id="rId1" Type="http://schemas.openxmlformats.org/officeDocument/2006/relationships/image" Target="../media/image49.jpeg"/></Relationships>
</file>

<file path=ppt/diagrams/_rels/data3.xml.rels><?xml version="1.0" encoding="UTF-8" standalone="yes"?>
<Relationships xmlns="http://schemas.openxmlformats.org/package/2006/relationships"><Relationship Id="rId1" Type="http://schemas.openxmlformats.org/officeDocument/2006/relationships/image" Target="../media/image52.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49.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5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C347DE-5E03-4D84-9C6E-7D11AC6B8481}"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n-US"/>
        </a:p>
      </dgm:t>
    </dgm:pt>
    <dgm:pt modelId="{CB888C23-2D0E-4E86-9B8A-55D75F8665C3}">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dgm:spPr>
      <dgm:t>
        <a:bodyPr/>
        <a:lstStyle/>
        <a:p>
          <a:pPr rtl="0"/>
          <a:r>
            <a:rPr lang="en-US" dirty="0" smtClean="0"/>
            <a:t>Step 1: </a:t>
          </a:r>
          <a:endParaRPr lang="en-US" dirty="0"/>
        </a:p>
      </dgm:t>
    </dgm:pt>
    <dgm:pt modelId="{CFC03EB3-98C1-4DB2-A8D2-8B90A181CDFB}" type="parTrans" cxnId="{E01FC414-A29C-4687-A057-7FA3ED482F4D}">
      <dgm:prSet/>
      <dgm:spPr/>
      <dgm:t>
        <a:bodyPr/>
        <a:lstStyle/>
        <a:p>
          <a:endParaRPr lang="en-US"/>
        </a:p>
      </dgm:t>
    </dgm:pt>
    <dgm:pt modelId="{C68FF370-017C-438F-82D8-4CCD8ADE8B16}" type="sibTrans" cxnId="{E01FC414-A29C-4687-A057-7FA3ED482F4D}">
      <dgm:prSet/>
      <dgm:spPr/>
      <dgm:t>
        <a:bodyPr/>
        <a:lstStyle/>
        <a:p>
          <a:endParaRPr lang="en-US"/>
        </a:p>
      </dgm:t>
    </dgm:pt>
    <dgm:pt modelId="{DCF92447-ADFD-45F7-9235-9194CCA24BFA}">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dgm:spPr>
      <dgm:t>
        <a:bodyPr/>
        <a:lstStyle/>
        <a:p>
          <a:pPr rtl="0"/>
          <a:r>
            <a:rPr lang="en-US" dirty="0" smtClean="0"/>
            <a:t>Define assets</a:t>
          </a:r>
          <a:endParaRPr lang="en-US" dirty="0"/>
        </a:p>
      </dgm:t>
    </dgm:pt>
    <dgm:pt modelId="{A7DD7508-1425-4DEF-AA25-EB2427716215}" type="parTrans" cxnId="{E728AABF-1360-4EC9-8ABC-82F9621AB5CA}">
      <dgm:prSet/>
      <dgm:spPr/>
      <dgm:t>
        <a:bodyPr/>
        <a:lstStyle/>
        <a:p>
          <a:endParaRPr lang="en-US"/>
        </a:p>
      </dgm:t>
    </dgm:pt>
    <dgm:pt modelId="{184A0D74-46D2-4B6C-A79D-B680CA87F298}" type="sibTrans" cxnId="{E728AABF-1360-4EC9-8ABC-82F9621AB5CA}">
      <dgm:prSet/>
      <dgm:spPr/>
      <dgm:t>
        <a:bodyPr/>
        <a:lstStyle/>
        <a:p>
          <a:endParaRPr lang="en-US"/>
        </a:p>
      </dgm:t>
    </dgm:pt>
    <dgm:pt modelId="{40B00C23-78AD-4F6D-9FFE-E8641701734D}" type="pres">
      <dgm:prSet presAssocID="{27C347DE-5E03-4D84-9C6E-7D11AC6B8481}" presName="linearFlow" presStyleCnt="0">
        <dgm:presLayoutVars>
          <dgm:dir/>
          <dgm:resizeHandles val="exact"/>
        </dgm:presLayoutVars>
      </dgm:prSet>
      <dgm:spPr/>
      <dgm:t>
        <a:bodyPr/>
        <a:lstStyle/>
        <a:p>
          <a:endParaRPr lang="en-US"/>
        </a:p>
      </dgm:t>
    </dgm:pt>
    <dgm:pt modelId="{B9861639-73F7-4F64-A0A5-55C433E4FD25}" type="pres">
      <dgm:prSet presAssocID="{CB888C23-2D0E-4E86-9B8A-55D75F8665C3}" presName="composite" presStyleCnt="0"/>
      <dgm:spPr/>
    </dgm:pt>
    <dgm:pt modelId="{138D6B03-02C9-431F-AAEF-7219C9D20AE1}" type="pres">
      <dgm:prSet presAssocID="{CB888C23-2D0E-4E86-9B8A-55D75F8665C3}" presName="imgShp" presStyleLbl="fgImgPlace1" presStyleIdx="0" presStyleCnt="1"/>
      <dgm:spPr>
        <a:blipFill>
          <a:blip xmlns:r="http://schemas.openxmlformats.org/officeDocument/2006/relationships" r:embed="rId1">
            <a:extLst>
              <a:ext uri="{28A0092B-C50C-407E-A947-70E740481C1C}">
                <a14:useLocalDpi xmlns="" xmlns:a14="http://schemas.microsoft.com/office/drawing/2010/main" val="0"/>
              </a:ext>
            </a:extLst>
          </a:blip>
          <a:srcRect/>
          <a:stretch>
            <a:fillRect/>
          </a:stretch>
        </a:blipFill>
      </dgm:spPr>
    </dgm:pt>
    <dgm:pt modelId="{0721B2EE-5D86-4BB5-B5E8-6B23BFFBC3E8}" type="pres">
      <dgm:prSet presAssocID="{CB888C23-2D0E-4E86-9B8A-55D75F8665C3}" presName="txShp" presStyleLbl="node1" presStyleIdx="0" presStyleCnt="1">
        <dgm:presLayoutVars>
          <dgm:bulletEnabled val="1"/>
        </dgm:presLayoutVars>
      </dgm:prSet>
      <dgm:spPr/>
      <dgm:t>
        <a:bodyPr/>
        <a:lstStyle/>
        <a:p>
          <a:endParaRPr lang="en-US"/>
        </a:p>
      </dgm:t>
    </dgm:pt>
  </dgm:ptLst>
  <dgm:cxnLst>
    <dgm:cxn modelId="{17B79588-7C2B-44DD-955C-430458E868CD}" type="presOf" srcId="{DCF92447-ADFD-45F7-9235-9194CCA24BFA}" destId="{0721B2EE-5D86-4BB5-B5E8-6B23BFFBC3E8}" srcOrd="0" destOrd="1" presId="urn:microsoft.com/office/officeart/2005/8/layout/vList3#1"/>
    <dgm:cxn modelId="{B5913944-294F-4D77-A7A9-FB22D964965C}" type="presOf" srcId="{27C347DE-5E03-4D84-9C6E-7D11AC6B8481}" destId="{40B00C23-78AD-4F6D-9FFE-E8641701734D}" srcOrd="0" destOrd="0" presId="urn:microsoft.com/office/officeart/2005/8/layout/vList3#1"/>
    <dgm:cxn modelId="{E01FC414-A29C-4687-A057-7FA3ED482F4D}" srcId="{27C347DE-5E03-4D84-9C6E-7D11AC6B8481}" destId="{CB888C23-2D0E-4E86-9B8A-55D75F8665C3}" srcOrd="0" destOrd="0" parTransId="{CFC03EB3-98C1-4DB2-A8D2-8B90A181CDFB}" sibTransId="{C68FF370-017C-438F-82D8-4CCD8ADE8B16}"/>
    <dgm:cxn modelId="{C59E9B5B-7BA6-4EB1-9DDA-CE64853FE4D6}" type="presOf" srcId="{CB888C23-2D0E-4E86-9B8A-55D75F8665C3}" destId="{0721B2EE-5D86-4BB5-B5E8-6B23BFFBC3E8}" srcOrd="0" destOrd="0" presId="urn:microsoft.com/office/officeart/2005/8/layout/vList3#1"/>
    <dgm:cxn modelId="{E728AABF-1360-4EC9-8ABC-82F9621AB5CA}" srcId="{CB888C23-2D0E-4E86-9B8A-55D75F8665C3}" destId="{DCF92447-ADFD-45F7-9235-9194CCA24BFA}" srcOrd="0" destOrd="0" parTransId="{A7DD7508-1425-4DEF-AA25-EB2427716215}" sibTransId="{184A0D74-46D2-4B6C-A79D-B680CA87F298}"/>
    <dgm:cxn modelId="{65953CAF-2134-4CF0-8295-5D50F4BAA48E}" type="presParOf" srcId="{40B00C23-78AD-4F6D-9FFE-E8641701734D}" destId="{B9861639-73F7-4F64-A0A5-55C433E4FD25}" srcOrd="0" destOrd="0" presId="urn:microsoft.com/office/officeart/2005/8/layout/vList3#1"/>
    <dgm:cxn modelId="{7E7A2492-2CAC-4715-B2A0-82FF604EF7C0}" type="presParOf" srcId="{B9861639-73F7-4F64-A0A5-55C433E4FD25}" destId="{138D6B03-02C9-431F-AAEF-7219C9D20AE1}" srcOrd="0" destOrd="0" presId="urn:microsoft.com/office/officeart/2005/8/layout/vList3#1"/>
    <dgm:cxn modelId="{60F15447-8113-4707-A86A-AE7902C73C55}" type="presParOf" srcId="{B9861639-73F7-4F64-A0A5-55C433E4FD25}" destId="{0721B2EE-5D86-4BB5-B5E8-6B23BFFBC3E8}"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C170A7-6F4C-4164-8B45-AD8A632D40D8}"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E4BBE839-B269-49B2-952A-0D15DC5B506F}">
      <dgm:prSet custT="1"/>
      <dgm:spPr>
        <a:solidFill>
          <a:schemeClr val="bg1">
            <a:alpha val="90000"/>
          </a:schemeClr>
        </a:solidFill>
      </dgm:spPr>
      <dgm:t>
        <a:bodyPr/>
        <a:lstStyle/>
        <a:p>
          <a:pPr rtl="0"/>
          <a:r>
            <a:rPr lang="en-US" sz="900" dirty="0" smtClean="0"/>
            <a:t>Credit card information</a:t>
          </a:r>
          <a:endParaRPr lang="en-US" sz="900" dirty="0"/>
        </a:p>
      </dgm:t>
    </dgm:pt>
    <dgm:pt modelId="{FECF10E0-5B65-4B15-AC72-A5FBA885A551}" type="parTrans" cxnId="{89A39D73-326F-4AB9-A639-19274C68B45C}">
      <dgm:prSet/>
      <dgm:spPr/>
      <dgm:t>
        <a:bodyPr/>
        <a:lstStyle/>
        <a:p>
          <a:endParaRPr lang="en-US"/>
        </a:p>
      </dgm:t>
    </dgm:pt>
    <dgm:pt modelId="{09B62DC8-03C9-47DE-8C34-538EAF6B7EA2}" type="sibTrans" cxnId="{89A39D73-326F-4AB9-A639-19274C68B45C}">
      <dgm:prSet/>
      <dgm:spPr/>
      <dgm:t>
        <a:bodyPr/>
        <a:lstStyle/>
        <a:p>
          <a:endParaRPr lang="en-US"/>
        </a:p>
      </dgm:t>
    </dgm:pt>
    <dgm:pt modelId="{74768FFA-5762-4471-BC05-B2F0C37EF989}">
      <dgm:prSet custT="1"/>
      <dgm:spPr>
        <a:solidFill>
          <a:schemeClr val="accent3">
            <a:alpha val="90000"/>
          </a:schemeClr>
        </a:solidFill>
      </dgm:spPr>
      <dgm:t>
        <a:bodyPr/>
        <a:lstStyle/>
        <a:p>
          <a:pPr rtl="0"/>
          <a:r>
            <a:rPr lang="en-US" sz="900" dirty="0" smtClean="0"/>
            <a:t>Steal credit card details</a:t>
          </a:r>
          <a:endParaRPr lang="en-US" sz="900" dirty="0"/>
        </a:p>
      </dgm:t>
    </dgm:pt>
    <dgm:pt modelId="{95D9872F-B253-48D0-A4A8-77CF0C032B1E}" type="parTrans" cxnId="{A94094CC-BDBE-4D25-9B71-2BAED5E23AB4}">
      <dgm:prSet/>
      <dgm:spPr/>
      <dgm:t>
        <a:bodyPr/>
        <a:lstStyle/>
        <a:p>
          <a:endParaRPr lang="en-US" sz="900"/>
        </a:p>
      </dgm:t>
    </dgm:pt>
    <dgm:pt modelId="{0836C6AA-AD4D-4676-A5D3-E704DB239C9C}" type="sibTrans" cxnId="{A94094CC-BDBE-4D25-9B71-2BAED5E23AB4}">
      <dgm:prSet/>
      <dgm:spPr/>
      <dgm:t>
        <a:bodyPr/>
        <a:lstStyle/>
        <a:p>
          <a:endParaRPr lang="en-US"/>
        </a:p>
      </dgm:t>
    </dgm:pt>
    <dgm:pt modelId="{E1ECF6D2-3532-44B8-B069-66EAFC2B1488}">
      <dgm:prSet custT="1"/>
      <dgm:spPr>
        <a:solidFill>
          <a:schemeClr val="accent3">
            <a:alpha val="90000"/>
          </a:schemeClr>
        </a:solidFill>
      </dgm:spPr>
      <dgm:t>
        <a:bodyPr/>
        <a:lstStyle/>
        <a:p>
          <a:pPr rtl="0"/>
          <a:r>
            <a:rPr lang="en-US" sz="900" dirty="0" smtClean="0"/>
            <a:t>Attacker logs-in as owner</a:t>
          </a:r>
          <a:endParaRPr lang="en-US" sz="900" dirty="0"/>
        </a:p>
      </dgm:t>
    </dgm:pt>
    <dgm:pt modelId="{2A9BEFAC-6DBB-4CBB-B133-BEABC4A3C724}" type="parTrans" cxnId="{47DAB809-5002-4ABA-B3FC-ECEF7E3D6413}">
      <dgm:prSet/>
      <dgm:spPr/>
      <dgm:t>
        <a:bodyPr/>
        <a:lstStyle/>
        <a:p>
          <a:endParaRPr lang="en-US" sz="900"/>
        </a:p>
      </dgm:t>
    </dgm:pt>
    <dgm:pt modelId="{5141C87C-750B-42E2-809A-EE430D26B888}" type="sibTrans" cxnId="{47DAB809-5002-4ABA-B3FC-ECEF7E3D6413}">
      <dgm:prSet/>
      <dgm:spPr/>
      <dgm:t>
        <a:bodyPr/>
        <a:lstStyle/>
        <a:p>
          <a:endParaRPr lang="en-US"/>
        </a:p>
      </dgm:t>
    </dgm:pt>
    <dgm:pt modelId="{9F95AAE6-83C9-47B3-B650-0900AAEB8613}">
      <dgm:prSet custT="1"/>
      <dgm:spPr>
        <a:solidFill>
          <a:schemeClr val="accent3">
            <a:alpha val="90000"/>
          </a:schemeClr>
        </a:solidFill>
      </dgm:spPr>
      <dgm:t>
        <a:bodyPr/>
        <a:lstStyle/>
        <a:p>
          <a:pPr rtl="0"/>
          <a:r>
            <a:rPr lang="en-US" sz="900" dirty="0" smtClean="0"/>
            <a:t>Steal password</a:t>
          </a:r>
          <a:endParaRPr lang="en-US" sz="900" dirty="0"/>
        </a:p>
      </dgm:t>
    </dgm:pt>
    <dgm:pt modelId="{F29C5DBC-2485-4953-A279-0B33AB769125}" type="parTrans" cxnId="{62D90826-46E8-43E7-8AA9-B4870F3A329E}">
      <dgm:prSet/>
      <dgm:spPr/>
      <dgm:t>
        <a:bodyPr/>
        <a:lstStyle/>
        <a:p>
          <a:endParaRPr lang="en-US" sz="900"/>
        </a:p>
      </dgm:t>
    </dgm:pt>
    <dgm:pt modelId="{3F86DB9D-3E23-49D1-ACF1-3FC3025B87E6}" type="sibTrans" cxnId="{62D90826-46E8-43E7-8AA9-B4870F3A329E}">
      <dgm:prSet/>
      <dgm:spPr/>
      <dgm:t>
        <a:bodyPr/>
        <a:lstStyle/>
        <a:p>
          <a:endParaRPr lang="en-US"/>
        </a:p>
      </dgm:t>
    </dgm:pt>
    <dgm:pt modelId="{0657D100-DFDE-41B3-AF3D-977C127947E5}">
      <dgm:prSet custT="1"/>
      <dgm:spPr>
        <a:solidFill>
          <a:schemeClr val="accent3">
            <a:alpha val="90000"/>
          </a:schemeClr>
        </a:solidFill>
      </dgm:spPr>
      <dgm:t>
        <a:bodyPr/>
        <a:lstStyle/>
        <a:p>
          <a:pPr rtl="0"/>
          <a:r>
            <a:rPr lang="en-US" sz="900" dirty="0" smtClean="0"/>
            <a:t>MIM attack</a:t>
          </a:r>
          <a:endParaRPr lang="en-US" sz="900" dirty="0"/>
        </a:p>
      </dgm:t>
    </dgm:pt>
    <dgm:pt modelId="{7B2EE8E8-748D-4E9C-BD61-C81E75C0B167}" type="parTrans" cxnId="{A7749C77-DFAD-4FD9-BF6D-928DD46EC03A}">
      <dgm:prSet/>
      <dgm:spPr/>
      <dgm:t>
        <a:bodyPr/>
        <a:lstStyle/>
        <a:p>
          <a:endParaRPr lang="en-US" sz="900"/>
        </a:p>
      </dgm:t>
    </dgm:pt>
    <dgm:pt modelId="{6EAE3AFE-FF53-4FEF-80C5-FA81B1DD6350}" type="sibTrans" cxnId="{A7749C77-DFAD-4FD9-BF6D-928DD46EC03A}">
      <dgm:prSet/>
      <dgm:spPr/>
      <dgm:t>
        <a:bodyPr/>
        <a:lstStyle/>
        <a:p>
          <a:endParaRPr lang="en-US"/>
        </a:p>
      </dgm:t>
    </dgm:pt>
    <dgm:pt modelId="{A486A272-8BD6-42FA-B8DB-4F1483A499FC}">
      <dgm:prSet custT="1"/>
      <dgm:spPr>
        <a:solidFill>
          <a:schemeClr val="accent3">
            <a:alpha val="90000"/>
          </a:schemeClr>
        </a:solidFill>
      </dgm:spPr>
      <dgm:t>
        <a:bodyPr/>
        <a:lstStyle/>
        <a:p>
          <a:pPr rtl="0"/>
          <a:r>
            <a:rPr lang="en-US" sz="900" dirty="0" smtClean="0"/>
            <a:t>Hijack session</a:t>
          </a:r>
          <a:endParaRPr lang="en-US" sz="900" dirty="0"/>
        </a:p>
      </dgm:t>
    </dgm:pt>
    <dgm:pt modelId="{D80596C9-4DE6-455E-96B2-A43AE21E1015}" type="parTrans" cxnId="{F244E2AD-5952-40A9-8E50-B04AD1C1DC87}">
      <dgm:prSet/>
      <dgm:spPr/>
      <dgm:t>
        <a:bodyPr/>
        <a:lstStyle/>
        <a:p>
          <a:endParaRPr lang="en-US" sz="900"/>
        </a:p>
      </dgm:t>
    </dgm:pt>
    <dgm:pt modelId="{36BB8EDF-3233-4E72-BA3E-C84B1F0B605A}" type="sibTrans" cxnId="{F244E2AD-5952-40A9-8E50-B04AD1C1DC87}">
      <dgm:prSet/>
      <dgm:spPr/>
      <dgm:t>
        <a:bodyPr/>
        <a:lstStyle/>
        <a:p>
          <a:endParaRPr lang="en-US"/>
        </a:p>
      </dgm:t>
    </dgm:pt>
    <dgm:pt modelId="{A46EA74D-14C7-4D6E-B7BA-0BC0C59BAFC3}">
      <dgm:prSet custT="1"/>
      <dgm:spPr>
        <a:solidFill>
          <a:schemeClr val="accent3">
            <a:alpha val="90000"/>
          </a:schemeClr>
        </a:solidFill>
      </dgm:spPr>
      <dgm:t>
        <a:bodyPr/>
        <a:lstStyle/>
        <a:p>
          <a:pPr rtl="0"/>
          <a:r>
            <a:rPr lang="en-US" sz="900" dirty="0" smtClean="0"/>
            <a:t>MIM attack</a:t>
          </a:r>
          <a:endParaRPr lang="en-US" sz="900" dirty="0"/>
        </a:p>
      </dgm:t>
    </dgm:pt>
    <dgm:pt modelId="{E96C6D35-7084-44B8-8B21-E8886D11184E}" type="parTrans" cxnId="{C2EF7FAA-B25A-47EE-8F68-6B1FAEF53BB8}">
      <dgm:prSet/>
      <dgm:spPr/>
      <dgm:t>
        <a:bodyPr/>
        <a:lstStyle/>
        <a:p>
          <a:endParaRPr lang="en-US" sz="900"/>
        </a:p>
      </dgm:t>
    </dgm:pt>
    <dgm:pt modelId="{4D909FBD-2B23-4C39-BC57-2D4EE1ABB540}" type="sibTrans" cxnId="{C2EF7FAA-B25A-47EE-8F68-6B1FAEF53BB8}">
      <dgm:prSet/>
      <dgm:spPr/>
      <dgm:t>
        <a:bodyPr/>
        <a:lstStyle/>
        <a:p>
          <a:endParaRPr lang="en-US"/>
        </a:p>
      </dgm:t>
    </dgm:pt>
    <dgm:pt modelId="{8DE7CBAA-F901-4755-8DA1-FC85A703640E}">
      <dgm:prSet custT="1"/>
      <dgm:spPr>
        <a:solidFill>
          <a:schemeClr val="accent3">
            <a:alpha val="90000"/>
          </a:schemeClr>
        </a:solidFill>
      </dgm:spPr>
      <dgm:t>
        <a:bodyPr/>
        <a:lstStyle/>
        <a:p>
          <a:pPr rtl="0"/>
          <a:r>
            <a:rPr lang="en-US" sz="900" dirty="0" smtClean="0"/>
            <a:t>XSS attack</a:t>
          </a:r>
          <a:endParaRPr lang="en-US" sz="900" dirty="0"/>
        </a:p>
      </dgm:t>
    </dgm:pt>
    <dgm:pt modelId="{77628415-3809-40BE-8F0F-71463F7AF4F4}" type="parTrans" cxnId="{9507DB5C-C448-46F3-8921-B692F1ED5985}">
      <dgm:prSet/>
      <dgm:spPr/>
      <dgm:t>
        <a:bodyPr/>
        <a:lstStyle/>
        <a:p>
          <a:endParaRPr lang="en-US" sz="900"/>
        </a:p>
      </dgm:t>
    </dgm:pt>
    <dgm:pt modelId="{752830D7-13AA-49A2-815D-42DB4117A65C}" type="sibTrans" cxnId="{9507DB5C-C448-46F3-8921-B692F1ED5985}">
      <dgm:prSet/>
      <dgm:spPr/>
      <dgm:t>
        <a:bodyPr/>
        <a:lstStyle/>
        <a:p>
          <a:endParaRPr lang="en-US"/>
        </a:p>
      </dgm:t>
    </dgm:pt>
    <dgm:pt modelId="{37A1E2BF-C465-41A2-8931-0F1EFDA05720}">
      <dgm:prSet custT="1"/>
      <dgm:spPr>
        <a:solidFill>
          <a:schemeClr val="accent3">
            <a:alpha val="90000"/>
          </a:schemeClr>
        </a:solidFill>
      </dgm:spPr>
      <dgm:t>
        <a:bodyPr/>
        <a:lstStyle/>
        <a:p>
          <a:pPr rtl="0"/>
          <a:r>
            <a:rPr lang="en-US" sz="900" dirty="0" smtClean="0"/>
            <a:t>Misuse of SM </a:t>
          </a:r>
          <a:r>
            <a:rPr lang="en-US" sz="900" dirty="0" err="1" smtClean="0"/>
            <a:t>impl</a:t>
          </a:r>
          <a:r>
            <a:rPr lang="en-US" sz="900" dirty="0" smtClean="0"/>
            <a:t>.</a:t>
          </a:r>
          <a:endParaRPr lang="en-US" sz="900" dirty="0"/>
        </a:p>
      </dgm:t>
    </dgm:pt>
    <dgm:pt modelId="{9D4023C0-D03B-4580-818F-8439DC070F76}" type="parTrans" cxnId="{F365A7BF-F132-46E4-8261-DEA2C149934C}">
      <dgm:prSet/>
      <dgm:spPr/>
      <dgm:t>
        <a:bodyPr/>
        <a:lstStyle/>
        <a:p>
          <a:endParaRPr lang="en-US" sz="900"/>
        </a:p>
      </dgm:t>
    </dgm:pt>
    <dgm:pt modelId="{E03B5E1B-E025-4645-9E26-6642CF2D0251}" type="sibTrans" cxnId="{F365A7BF-F132-46E4-8261-DEA2C149934C}">
      <dgm:prSet/>
      <dgm:spPr/>
      <dgm:t>
        <a:bodyPr/>
        <a:lstStyle/>
        <a:p>
          <a:endParaRPr lang="en-US"/>
        </a:p>
      </dgm:t>
    </dgm:pt>
    <dgm:pt modelId="{B449D4BB-61E4-45D0-AE9E-A3DDD8F77CBB}">
      <dgm:prSet custT="1"/>
      <dgm:spPr>
        <a:solidFill>
          <a:schemeClr val="accent3">
            <a:alpha val="90000"/>
          </a:schemeClr>
        </a:solidFill>
      </dgm:spPr>
      <dgm:t>
        <a:bodyPr/>
        <a:lstStyle/>
        <a:p>
          <a:pPr rtl="0"/>
          <a:r>
            <a:rPr lang="en-US" sz="900" dirty="0" smtClean="0"/>
            <a:t>SQL injection</a:t>
          </a:r>
          <a:endParaRPr lang="en-US" sz="900" dirty="0"/>
        </a:p>
      </dgm:t>
    </dgm:pt>
    <dgm:pt modelId="{55327A72-BE34-43C9-85DD-383C198F226B}" type="parTrans" cxnId="{07CE937A-F753-407C-9C43-C6097922BA55}">
      <dgm:prSet/>
      <dgm:spPr/>
      <dgm:t>
        <a:bodyPr/>
        <a:lstStyle/>
        <a:p>
          <a:endParaRPr lang="en-US" sz="900"/>
        </a:p>
      </dgm:t>
    </dgm:pt>
    <dgm:pt modelId="{C2D4859B-6E7F-4E0E-BEA2-56841C9F5F57}" type="sibTrans" cxnId="{07CE937A-F753-407C-9C43-C6097922BA55}">
      <dgm:prSet/>
      <dgm:spPr/>
      <dgm:t>
        <a:bodyPr/>
        <a:lstStyle/>
        <a:p>
          <a:endParaRPr lang="en-US"/>
        </a:p>
      </dgm:t>
    </dgm:pt>
    <dgm:pt modelId="{96DFA360-EF74-4459-B59E-26A77A603B16}">
      <dgm:prSet custT="1"/>
      <dgm:spPr>
        <a:solidFill>
          <a:schemeClr val="accent3">
            <a:alpha val="90000"/>
          </a:schemeClr>
        </a:solidFill>
      </dgm:spPr>
      <dgm:t>
        <a:bodyPr/>
        <a:lstStyle/>
        <a:p>
          <a:pPr rtl="0"/>
          <a:r>
            <a:rPr lang="en-US" sz="900" dirty="0" smtClean="0"/>
            <a:t>Attacker gets DB access</a:t>
          </a:r>
          <a:endParaRPr lang="en-US" sz="900" dirty="0"/>
        </a:p>
      </dgm:t>
    </dgm:pt>
    <dgm:pt modelId="{E671FF9E-39FB-41FC-A2C0-E4E63F2CAE77}" type="parTrans" cxnId="{2AC43954-3BF7-485F-87A4-3BB2E8F7CAEB}">
      <dgm:prSet/>
      <dgm:spPr/>
      <dgm:t>
        <a:bodyPr/>
        <a:lstStyle/>
        <a:p>
          <a:endParaRPr lang="en-US" sz="900"/>
        </a:p>
      </dgm:t>
    </dgm:pt>
    <dgm:pt modelId="{FEB5AA7B-F371-48CD-AE2B-0554AE031CE6}" type="sibTrans" cxnId="{2AC43954-3BF7-485F-87A4-3BB2E8F7CAEB}">
      <dgm:prSet/>
      <dgm:spPr/>
      <dgm:t>
        <a:bodyPr/>
        <a:lstStyle/>
        <a:p>
          <a:endParaRPr lang="en-US"/>
        </a:p>
      </dgm:t>
    </dgm:pt>
    <dgm:pt modelId="{010B24BD-F277-45AF-8AE8-3DE709CC5E2F}">
      <dgm:prSet custT="1"/>
      <dgm:spPr>
        <a:solidFill>
          <a:schemeClr val="accent3">
            <a:alpha val="90000"/>
          </a:schemeClr>
        </a:solidFill>
      </dgm:spPr>
      <dgm:t>
        <a:bodyPr/>
        <a:lstStyle/>
        <a:p>
          <a:pPr rtl="0"/>
          <a:r>
            <a:rPr lang="en-US" sz="900" dirty="0" smtClean="0"/>
            <a:t>Attacker uses application vulnerability</a:t>
          </a:r>
          <a:endParaRPr lang="en-US" sz="900" dirty="0"/>
        </a:p>
      </dgm:t>
    </dgm:pt>
    <dgm:pt modelId="{BBD36297-DD3D-48F2-86E2-2DEBAD530BEB}" type="parTrans" cxnId="{1ECFAC59-3CAC-4169-A6B3-1159BC305B03}">
      <dgm:prSet/>
      <dgm:spPr/>
      <dgm:t>
        <a:bodyPr/>
        <a:lstStyle/>
        <a:p>
          <a:endParaRPr lang="en-US" sz="900"/>
        </a:p>
      </dgm:t>
    </dgm:pt>
    <dgm:pt modelId="{115B9F90-A266-427E-BE55-AADDB8979F63}" type="sibTrans" cxnId="{1ECFAC59-3CAC-4169-A6B3-1159BC305B03}">
      <dgm:prSet/>
      <dgm:spPr/>
      <dgm:t>
        <a:bodyPr/>
        <a:lstStyle/>
        <a:p>
          <a:endParaRPr lang="en-US"/>
        </a:p>
      </dgm:t>
    </dgm:pt>
    <dgm:pt modelId="{70A362F6-6537-4C25-864A-0545C5D4FAA3}">
      <dgm:prSet custT="1"/>
      <dgm:spPr>
        <a:solidFill>
          <a:schemeClr val="accent3">
            <a:alpha val="90000"/>
          </a:schemeClr>
        </a:solidFill>
      </dgm:spPr>
      <dgm:t>
        <a:bodyPr/>
        <a:lstStyle/>
        <a:p>
          <a:pPr rtl="0"/>
          <a:r>
            <a:rPr lang="en-US" sz="900" dirty="0" smtClean="0"/>
            <a:t>SQL injection</a:t>
          </a:r>
          <a:endParaRPr lang="en-US" sz="900" dirty="0"/>
        </a:p>
      </dgm:t>
    </dgm:pt>
    <dgm:pt modelId="{306CA8FA-C796-4731-B492-C1E1F24C760E}" type="parTrans" cxnId="{A2584F66-EC7C-4B44-983B-7F8CC642BF7C}">
      <dgm:prSet/>
      <dgm:spPr/>
      <dgm:t>
        <a:bodyPr/>
        <a:lstStyle/>
        <a:p>
          <a:endParaRPr lang="en-US" sz="900"/>
        </a:p>
      </dgm:t>
    </dgm:pt>
    <dgm:pt modelId="{EC49D368-F9CD-4DFD-AFB8-24199D1761BC}" type="sibTrans" cxnId="{A2584F66-EC7C-4B44-983B-7F8CC642BF7C}">
      <dgm:prSet/>
      <dgm:spPr/>
      <dgm:t>
        <a:bodyPr/>
        <a:lstStyle/>
        <a:p>
          <a:endParaRPr lang="en-US"/>
        </a:p>
      </dgm:t>
    </dgm:pt>
    <dgm:pt modelId="{B7BFC637-36AA-46B1-9DA8-DC9EEF154559}">
      <dgm:prSet custT="1"/>
      <dgm:spPr>
        <a:solidFill>
          <a:schemeClr val="accent3">
            <a:alpha val="90000"/>
          </a:schemeClr>
        </a:solidFill>
      </dgm:spPr>
      <dgm:t>
        <a:bodyPr/>
        <a:lstStyle/>
        <a:p>
          <a:pPr rtl="0"/>
          <a:r>
            <a:rPr lang="en-US" sz="900" dirty="0" smtClean="0"/>
            <a:t>Access control attack</a:t>
          </a:r>
          <a:endParaRPr lang="en-US" sz="900" dirty="0"/>
        </a:p>
      </dgm:t>
    </dgm:pt>
    <dgm:pt modelId="{78F2C5D9-91E6-4400-9118-EC103963BAB3}" type="parTrans" cxnId="{E6788CB8-D4EF-4631-922C-DAAB571CA66A}">
      <dgm:prSet/>
      <dgm:spPr/>
      <dgm:t>
        <a:bodyPr/>
        <a:lstStyle/>
        <a:p>
          <a:endParaRPr lang="en-US" sz="900"/>
        </a:p>
      </dgm:t>
    </dgm:pt>
    <dgm:pt modelId="{A89AD5A4-3F8F-4617-987D-B2C8FB355177}" type="sibTrans" cxnId="{E6788CB8-D4EF-4631-922C-DAAB571CA66A}">
      <dgm:prSet/>
      <dgm:spPr/>
      <dgm:t>
        <a:bodyPr/>
        <a:lstStyle/>
        <a:p>
          <a:endParaRPr lang="en-US"/>
        </a:p>
      </dgm:t>
    </dgm:pt>
    <dgm:pt modelId="{300850DB-5C66-4279-86A3-1A0C5BCFE789}">
      <dgm:prSet custT="1"/>
      <dgm:spPr>
        <a:solidFill>
          <a:schemeClr val="accent3">
            <a:alpha val="90000"/>
          </a:schemeClr>
        </a:solidFill>
      </dgm:spPr>
      <dgm:t>
        <a:bodyPr/>
        <a:lstStyle/>
        <a:p>
          <a:pPr rtl="0"/>
          <a:r>
            <a:rPr lang="en-US" sz="900" dirty="0" smtClean="0"/>
            <a:t>Attacker uses infrastructure vulnerability</a:t>
          </a:r>
          <a:endParaRPr lang="en-US" sz="900" dirty="0"/>
        </a:p>
      </dgm:t>
    </dgm:pt>
    <dgm:pt modelId="{BC8810D5-B622-4A3C-9FD3-3C8031B83DEB}" type="parTrans" cxnId="{BF51C97F-FB6C-42A4-9E6D-7A66B897C52A}">
      <dgm:prSet/>
      <dgm:spPr/>
      <dgm:t>
        <a:bodyPr/>
        <a:lstStyle/>
        <a:p>
          <a:endParaRPr lang="en-US" sz="900"/>
        </a:p>
      </dgm:t>
    </dgm:pt>
    <dgm:pt modelId="{141F06F0-1A04-484E-9E83-C0347C921B2B}" type="sibTrans" cxnId="{BF51C97F-FB6C-42A4-9E6D-7A66B897C52A}">
      <dgm:prSet/>
      <dgm:spPr/>
      <dgm:t>
        <a:bodyPr/>
        <a:lstStyle/>
        <a:p>
          <a:endParaRPr lang="en-US"/>
        </a:p>
      </dgm:t>
    </dgm:pt>
    <dgm:pt modelId="{778E0B86-E51D-4A4B-9365-339F20233622}">
      <dgm:prSet custT="1"/>
      <dgm:spPr>
        <a:solidFill>
          <a:schemeClr val="accent3">
            <a:alpha val="90000"/>
          </a:schemeClr>
        </a:solidFill>
      </dgm:spPr>
      <dgm:t>
        <a:bodyPr/>
        <a:lstStyle/>
        <a:p>
          <a:pPr rtl="0"/>
          <a:r>
            <a:rPr lang="en-US" sz="900" dirty="0" smtClean="0"/>
            <a:t>No firewall</a:t>
          </a:r>
          <a:endParaRPr lang="en-US" sz="900" dirty="0"/>
        </a:p>
      </dgm:t>
    </dgm:pt>
    <dgm:pt modelId="{D47FA665-2CF2-4A01-AD70-F5CC8E513D8E}" type="parTrans" cxnId="{43D20816-0218-480A-B1CD-5E0C69E0AA90}">
      <dgm:prSet/>
      <dgm:spPr/>
      <dgm:t>
        <a:bodyPr/>
        <a:lstStyle/>
        <a:p>
          <a:endParaRPr lang="en-US" sz="900"/>
        </a:p>
      </dgm:t>
    </dgm:pt>
    <dgm:pt modelId="{A240B1B3-09AD-48B7-87A4-3E90320C0CA8}" type="sibTrans" cxnId="{43D20816-0218-480A-B1CD-5E0C69E0AA90}">
      <dgm:prSet/>
      <dgm:spPr/>
      <dgm:t>
        <a:bodyPr/>
        <a:lstStyle/>
        <a:p>
          <a:endParaRPr lang="en-US"/>
        </a:p>
      </dgm:t>
    </dgm:pt>
    <dgm:pt modelId="{5351382C-1A30-4019-A8B2-DFDBA90E3D57}">
      <dgm:prSet custT="1"/>
      <dgm:spPr>
        <a:solidFill>
          <a:schemeClr val="accent3">
            <a:alpha val="90000"/>
          </a:schemeClr>
        </a:solidFill>
      </dgm:spPr>
      <dgm:t>
        <a:bodyPr/>
        <a:lstStyle/>
        <a:p>
          <a:pPr rtl="0"/>
          <a:r>
            <a:rPr lang="en-US" sz="900" dirty="0" smtClean="0"/>
            <a:t>Buy on behalf of the user</a:t>
          </a:r>
          <a:endParaRPr lang="en-US" sz="900" dirty="0"/>
        </a:p>
      </dgm:t>
    </dgm:pt>
    <dgm:pt modelId="{E6032746-D2E5-414A-BE48-19057868B18D}" type="parTrans" cxnId="{84107A19-3255-4688-9F62-833B06451A5A}">
      <dgm:prSet/>
      <dgm:spPr/>
      <dgm:t>
        <a:bodyPr/>
        <a:lstStyle/>
        <a:p>
          <a:endParaRPr lang="en-US" sz="900"/>
        </a:p>
      </dgm:t>
    </dgm:pt>
    <dgm:pt modelId="{AF247ABC-A9E7-48B1-B41D-65B46469F333}" type="sibTrans" cxnId="{84107A19-3255-4688-9F62-833B06451A5A}">
      <dgm:prSet/>
      <dgm:spPr/>
      <dgm:t>
        <a:bodyPr/>
        <a:lstStyle/>
        <a:p>
          <a:endParaRPr lang="en-US"/>
        </a:p>
      </dgm:t>
    </dgm:pt>
    <dgm:pt modelId="{66D227A5-0042-4555-9BE3-CF6DCA95296D}">
      <dgm:prSet custT="1"/>
      <dgm:spPr>
        <a:solidFill>
          <a:schemeClr val="accent3">
            <a:alpha val="90000"/>
          </a:schemeClr>
        </a:solidFill>
      </dgm:spPr>
      <dgm:t>
        <a:bodyPr/>
        <a:lstStyle/>
        <a:p>
          <a:pPr rtl="0"/>
          <a:r>
            <a:rPr lang="en-US" sz="900" dirty="0" smtClean="0"/>
            <a:t>Trick the user into buying</a:t>
          </a:r>
          <a:endParaRPr lang="en-US" sz="900" dirty="0"/>
        </a:p>
      </dgm:t>
    </dgm:pt>
    <dgm:pt modelId="{259C3A78-CE6E-49FB-B56F-895DCEDE2DD2}" type="parTrans" cxnId="{1725C4EB-EE72-40DB-B21F-E11D14A7FC93}">
      <dgm:prSet/>
      <dgm:spPr/>
      <dgm:t>
        <a:bodyPr/>
        <a:lstStyle/>
        <a:p>
          <a:endParaRPr lang="en-US" sz="900"/>
        </a:p>
      </dgm:t>
    </dgm:pt>
    <dgm:pt modelId="{6E359CFD-A633-4E48-98EF-125375B957E1}" type="sibTrans" cxnId="{1725C4EB-EE72-40DB-B21F-E11D14A7FC93}">
      <dgm:prSet/>
      <dgm:spPr/>
      <dgm:t>
        <a:bodyPr/>
        <a:lstStyle/>
        <a:p>
          <a:endParaRPr lang="en-US"/>
        </a:p>
      </dgm:t>
    </dgm:pt>
    <dgm:pt modelId="{425E3740-CB1E-477B-898D-CF157435A3D7}">
      <dgm:prSet custT="1"/>
      <dgm:spPr>
        <a:solidFill>
          <a:schemeClr val="accent3">
            <a:alpha val="90000"/>
          </a:schemeClr>
        </a:solidFill>
      </dgm:spPr>
      <dgm:t>
        <a:bodyPr/>
        <a:lstStyle/>
        <a:p>
          <a:pPr rtl="0"/>
          <a:r>
            <a:rPr lang="en-US" sz="900" dirty="0" smtClean="0"/>
            <a:t>CSRF attack</a:t>
          </a:r>
          <a:endParaRPr lang="en-US" sz="900" dirty="0"/>
        </a:p>
      </dgm:t>
    </dgm:pt>
    <dgm:pt modelId="{E1EF5C6E-E403-44DD-8F73-29E9E27F4ED1}" type="parTrans" cxnId="{4248AB0D-7904-4E1F-9B9B-9A422FBD814F}">
      <dgm:prSet/>
      <dgm:spPr/>
      <dgm:t>
        <a:bodyPr/>
        <a:lstStyle/>
        <a:p>
          <a:endParaRPr lang="en-US" sz="900"/>
        </a:p>
      </dgm:t>
    </dgm:pt>
    <dgm:pt modelId="{9AC30F71-5859-4197-BE18-26AD43D8D7DC}" type="sibTrans" cxnId="{4248AB0D-7904-4E1F-9B9B-9A422FBD814F}">
      <dgm:prSet/>
      <dgm:spPr/>
      <dgm:t>
        <a:bodyPr/>
        <a:lstStyle/>
        <a:p>
          <a:endParaRPr lang="en-US"/>
        </a:p>
      </dgm:t>
    </dgm:pt>
    <dgm:pt modelId="{8C203481-05DC-48B4-8CBB-21713E6E14EC}">
      <dgm:prSet custT="1"/>
      <dgm:spPr>
        <a:solidFill>
          <a:schemeClr val="accent3">
            <a:alpha val="90000"/>
          </a:schemeClr>
        </a:solidFill>
      </dgm:spPr>
      <dgm:t>
        <a:bodyPr/>
        <a:lstStyle/>
        <a:p>
          <a:pPr rtl="0"/>
          <a:r>
            <a:rPr lang="en-US" sz="900" dirty="0" smtClean="0"/>
            <a:t>Attacker logs-in as user</a:t>
          </a:r>
          <a:endParaRPr lang="en-US" sz="900" dirty="0"/>
        </a:p>
      </dgm:t>
    </dgm:pt>
    <dgm:pt modelId="{26A7E939-000B-4A56-9C5A-6FE48F57A021}" type="parTrans" cxnId="{9B37FE2F-3982-4C84-B02B-50B58DC4BFA5}">
      <dgm:prSet/>
      <dgm:spPr/>
      <dgm:t>
        <a:bodyPr/>
        <a:lstStyle/>
        <a:p>
          <a:endParaRPr lang="en-US" sz="900"/>
        </a:p>
      </dgm:t>
    </dgm:pt>
    <dgm:pt modelId="{9A6D36A2-30FB-493E-A89F-594A91E6A8A3}" type="sibTrans" cxnId="{9B37FE2F-3982-4C84-B02B-50B58DC4BFA5}">
      <dgm:prSet/>
      <dgm:spPr/>
      <dgm:t>
        <a:bodyPr/>
        <a:lstStyle/>
        <a:p>
          <a:endParaRPr lang="en-US"/>
        </a:p>
      </dgm:t>
    </dgm:pt>
    <dgm:pt modelId="{24D3BDEA-90C7-4967-B066-FAAD7FCBDA29}">
      <dgm:prSet custT="1"/>
      <dgm:spPr>
        <a:solidFill>
          <a:schemeClr val="accent3">
            <a:alpha val="90000"/>
          </a:schemeClr>
        </a:solidFill>
      </dgm:spPr>
      <dgm:t>
        <a:bodyPr/>
        <a:lstStyle/>
        <a:p>
          <a:pPr rtl="0"/>
          <a:r>
            <a:rPr lang="en-US" sz="900" dirty="0" smtClean="0"/>
            <a:t>Unsecure DB passwords</a:t>
          </a:r>
          <a:endParaRPr lang="en-US" sz="900" dirty="0"/>
        </a:p>
      </dgm:t>
    </dgm:pt>
    <dgm:pt modelId="{49AB8ACC-6B07-4397-8ACA-AEE4ACB95283}" type="parTrans" cxnId="{13A65B1E-3B94-4904-B9E5-3EFBFCD32CE8}">
      <dgm:prSet/>
      <dgm:spPr/>
      <dgm:t>
        <a:bodyPr/>
        <a:lstStyle/>
        <a:p>
          <a:endParaRPr lang="en-US" sz="900"/>
        </a:p>
      </dgm:t>
    </dgm:pt>
    <dgm:pt modelId="{EBFEDB1B-4BD1-45B4-897B-A2E2FB241ED2}" type="sibTrans" cxnId="{13A65B1E-3B94-4904-B9E5-3EFBFCD32CE8}">
      <dgm:prSet/>
      <dgm:spPr/>
      <dgm:t>
        <a:bodyPr/>
        <a:lstStyle/>
        <a:p>
          <a:endParaRPr lang="en-US"/>
        </a:p>
      </dgm:t>
    </dgm:pt>
    <dgm:pt modelId="{E4038211-1CC8-4000-8FC7-8C3E77B22327}">
      <dgm:prSet custT="1"/>
      <dgm:spPr>
        <a:solidFill>
          <a:schemeClr val="accent3">
            <a:alpha val="90000"/>
          </a:schemeClr>
        </a:solidFill>
      </dgm:spPr>
      <dgm:t>
        <a:bodyPr/>
        <a:lstStyle/>
        <a:p>
          <a:pPr rtl="0"/>
          <a:r>
            <a:rPr lang="en-US" sz="900" dirty="0" smtClean="0"/>
            <a:t>Unsecure storage of DB passwords</a:t>
          </a:r>
          <a:endParaRPr lang="en-US" sz="900" dirty="0"/>
        </a:p>
      </dgm:t>
    </dgm:pt>
    <dgm:pt modelId="{F3F9963B-ACB2-4C19-900A-14CC7FF2A0CB}" type="parTrans" cxnId="{B7368B8E-8559-4147-9EE3-90755ED5B94E}">
      <dgm:prSet/>
      <dgm:spPr/>
      <dgm:t>
        <a:bodyPr/>
        <a:lstStyle/>
        <a:p>
          <a:endParaRPr lang="en-US" sz="900"/>
        </a:p>
      </dgm:t>
    </dgm:pt>
    <dgm:pt modelId="{0BE26531-BB6C-4A1D-9DDB-9584252423DD}" type="sibTrans" cxnId="{B7368B8E-8559-4147-9EE3-90755ED5B94E}">
      <dgm:prSet/>
      <dgm:spPr/>
      <dgm:t>
        <a:bodyPr/>
        <a:lstStyle/>
        <a:p>
          <a:endParaRPr lang="en-US"/>
        </a:p>
      </dgm:t>
    </dgm:pt>
    <dgm:pt modelId="{85D24EEF-96F9-4E81-A1A3-4F70942FE906}">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https</a:t>
          </a:r>
          <a:endParaRPr lang="en-US" sz="900" dirty="0"/>
        </a:p>
      </dgm:t>
    </dgm:pt>
    <dgm:pt modelId="{E5348D86-959F-44F1-822C-D3F7EEC1CB36}" type="parTrans" cxnId="{44D93F24-8961-4532-AF07-6C9041A72FFC}">
      <dgm:prSet/>
      <dgm:spPr/>
      <dgm:t>
        <a:bodyPr/>
        <a:lstStyle/>
        <a:p>
          <a:endParaRPr lang="en-US" sz="900"/>
        </a:p>
      </dgm:t>
    </dgm:pt>
    <dgm:pt modelId="{08869A71-BF33-42E9-9E47-D7FFE53B7524}" type="sibTrans" cxnId="{44D93F24-8961-4532-AF07-6C9041A72FFC}">
      <dgm:prSet/>
      <dgm:spPr/>
      <dgm:t>
        <a:bodyPr/>
        <a:lstStyle/>
        <a:p>
          <a:endParaRPr lang="en-US"/>
        </a:p>
      </dgm:t>
    </dgm:pt>
    <dgm:pt modelId="{8C57406A-19B2-463B-97F1-E84901AB6498}">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https</a:t>
          </a:r>
          <a:endParaRPr lang="en-US" sz="900" dirty="0"/>
        </a:p>
      </dgm:t>
    </dgm:pt>
    <dgm:pt modelId="{1D693482-2FF1-46FA-B650-C51044BDF50C}" type="parTrans" cxnId="{3DC6BB6C-CB78-4096-936B-9CCE29446081}">
      <dgm:prSet/>
      <dgm:spPr/>
      <dgm:t>
        <a:bodyPr/>
        <a:lstStyle/>
        <a:p>
          <a:endParaRPr lang="en-US" sz="900"/>
        </a:p>
      </dgm:t>
    </dgm:pt>
    <dgm:pt modelId="{363349D7-B548-4A09-81F3-2A711A5FD30C}" type="sibTrans" cxnId="{3DC6BB6C-CB78-4096-936B-9CCE29446081}">
      <dgm:prSet/>
      <dgm:spPr/>
      <dgm:t>
        <a:bodyPr/>
        <a:lstStyle/>
        <a:p>
          <a:endParaRPr lang="en-US"/>
        </a:p>
      </dgm:t>
    </dgm:pt>
    <dgm:pt modelId="{653B14A1-C67A-4C98-A2A7-4B2BACB63A51}">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escape output</a:t>
          </a:r>
          <a:endParaRPr lang="en-US" sz="900" dirty="0"/>
        </a:p>
      </dgm:t>
    </dgm:pt>
    <dgm:pt modelId="{D210803F-9DDC-4BB0-B22D-737ADF53E1AE}" type="parTrans" cxnId="{1E59F20D-6682-4E84-9FE6-6ACB97D9EF07}">
      <dgm:prSet/>
      <dgm:spPr/>
      <dgm:t>
        <a:bodyPr/>
        <a:lstStyle/>
        <a:p>
          <a:endParaRPr lang="en-US" sz="900"/>
        </a:p>
      </dgm:t>
    </dgm:pt>
    <dgm:pt modelId="{F89BB5E4-A89F-4055-AF09-D5A58B6426BF}" type="sibTrans" cxnId="{1E59F20D-6682-4E84-9FE6-6ACB97D9EF07}">
      <dgm:prSet/>
      <dgm:spPr/>
      <dgm:t>
        <a:bodyPr/>
        <a:lstStyle/>
        <a:p>
          <a:endParaRPr lang="en-US"/>
        </a:p>
      </dgm:t>
    </dgm:pt>
    <dgm:pt modelId="{4F430073-C112-41D4-8A8A-09B7B9B804AF}">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prepared statement</a:t>
          </a:r>
          <a:endParaRPr lang="en-US" sz="900" dirty="0"/>
        </a:p>
      </dgm:t>
    </dgm:pt>
    <dgm:pt modelId="{57CB178A-A45B-4A68-9983-56629C90B9FC}" type="parTrans" cxnId="{74A33ED8-606E-4F5B-A170-F75357583E24}">
      <dgm:prSet/>
      <dgm:spPr/>
      <dgm:t>
        <a:bodyPr/>
        <a:lstStyle/>
        <a:p>
          <a:endParaRPr lang="en-US" sz="900"/>
        </a:p>
      </dgm:t>
    </dgm:pt>
    <dgm:pt modelId="{3E2C71C8-E410-497D-AE0A-2351361F31A3}" type="sibTrans" cxnId="{74A33ED8-606E-4F5B-A170-F75357583E24}">
      <dgm:prSet/>
      <dgm:spPr/>
      <dgm:t>
        <a:bodyPr/>
        <a:lstStyle/>
        <a:p>
          <a:endParaRPr lang="en-US"/>
        </a:p>
      </dgm:t>
    </dgm:pt>
    <dgm:pt modelId="{7212FF20-3737-4B38-A67B-901886A0AE83}">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prepared statement</a:t>
          </a:r>
          <a:endParaRPr lang="en-US" sz="900" dirty="0"/>
        </a:p>
      </dgm:t>
    </dgm:pt>
    <dgm:pt modelId="{E8D6619A-4A6A-49BD-8DA4-92619B9D58FD}" type="parTrans" cxnId="{B0900315-4A40-4B99-86CC-C0F13BC9A1C1}">
      <dgm:prSet/>
      <dgm:spPr/>
      <dgm:t>
        <a:bodyPr/>
        <a:lstStyle/>
        <a:p>
          <a:endParaRPr lang="en-US" sz="900"/>
        </a:p>
      </dgm:t>
    </dgm:pt>
    <dgm:pt modelId="{77CBDD10-14F5-41B1-89DC-A0AAE302DE79}" type="sibTrans" cxnId="{B0900315-4A40-4B99-86CC-C0F13BC9A1C1}">
      <dgm:prSet/>
      <dgm:spPr/>
      <dgm:t>
        <a:bodyPr/>
        <a:lstStyle/>
        <a:p>
          <a:endParaRPr lang="en-US"/>
        </a:p>
      </dgm:t>
    </dgm:pt>
    <dgm:pt modelId="{6C8B5529-3BED-476C-9D11-7B855B362F89}">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fine-grained control</a:t>
          </a:r>
          <a:endParaRPr lang="en-US" sz="900" dirty="0"/>
        </a:p>
      </dgm:t>
    </dgm:pt>
    <dgm:pt modelId="{31FB498B-BF21-4AA8-97F1-FF18E9F6CC2D}" type="parTrans" cxnId="{B6A3EDC6-E659-43AF-A86E-EB8C02DB4AE9}">
      <dgm:prSet/>
      <dgm:spPr/>
      <dgm:t>
        <a:bodyPr/>
        <a:lstStyle/>
        <a:p>
          <a:endParaRPr lang="en-US" sz="900"/>
        </a:p>
      </dgm:t>
    </dgm:pt>
    <dgm:pt modelId="{E891BC74-70C3-4A0F-8E1D-901F8D2C6EB1}" type="sibTrans" cxnId="{B6A3EDC6-E659-43AF-A86E-EB8C02DB4AE9}">
      <dgm:prSet/>
      <dgm:spPr/>
      <dgm:t>
        <a:bodyPr/>
        <a:lstStyle/>
        <a:p>
          <a:endParaRPr lang="en-US"/>
        </a:p>
      </dgm:t>
    </dgm:pt>
    <dgm:pt modelId="{5EA82C10-3D44-4D85-8C87-E7B240129DD3}">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install firewall</a:t>
          </a:r>
          <a:endParaRPr lang="en-US" sz="900" dirty="0"/>
        </a:p>
      </dgm:t>
    </dgm:pt>
    <dgm:pt modelId="{2947CE24-072F-4DAF-8690-8B2DB4E0FC43}" type="parTrans" cxnId="{D3F7480B-BD4C-4501-8D11-0FAACCEE8A23}">
      <dgm:prSet/>
      <dgm:spPr/>
      <dgm:t>
        <a:bodyPr/>
        <a:lstStyle/>
        <a:p>
          <a:endParaRPr lang="en-US" sz="900"/>
        </a:p>
      </dgm:t>
    </dgm:pt>
    <dgm:pt modelId="{35B867D4-072C-4A12-9464-5D649D8AF02B}" type="sibTrans" cxnId="{D3F7480B-BD4C-4501-8D11-0FAACCEE8A23}">
      <dgm:prSet/>
      <dgm:spPr/>
      <dgm:t>
        <a:bodyPr/>
        <a:lstStyle/>
        <a:p>
          <a:endParaRPr lang="en-US"/>
        </a:p>
      </dgm:t>
    </dgm:pt>
    <dgm:pt modelId="{5E8BBEE4-EAC8-46C5-A299-AC6D24B9DB17}">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enforce password policy</a:t>
          </a:r>
          <a:endParaRPr lang="en-US" sz="900" dirty="0"/>
        </a:p>
      </dgm:t>
    </dgm:pt>
    <dgm:pt modelId="{AE6FF559-C76E-47AD-B234-58F34C28B380}" type="parTrans" cxnId="{659138AD-D6DA-4E72-BDA8-555EB9DC8473}">
      <dgm:prSet/>
      <dgm:spPr/>
      <dgm:t>
        <a:bodyPr/>
        <a:lstStyle/>
        <a:p>
          <a:endParaRPr lang="en-US" sz="900"/>
        </a:p>
      </dgm:t>
    </dgm:pt>
    <dgm:pt modelId="{86D547EB-F0C8-4C55-A19E-1FFC8603A883}" type="sibTrans" cxnId="{659138AD-D6DA-4E72-BDA8-555EB9DC8473}">
      <dgm:prSet/>
      <dgm:spPr/>
      <dgm:t>
        <a:bodyPr/>
        <a:lstStyle/>
        <a:p>
          <a:endParaRPr lang="en-US"/>
        </a:p>
      </dgm:t>
    </dgm:pt>
    <dgm:pt modelId="{69B1DB92-65EE-4BFF-A930-D9EF25D100A1}">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secure storage</a:t>
          </a:r>
          <a:endParaRPr lang="en-US" sz="900" dirty="0"/>
        </a:p>
      </dgm:t>
    </dgm:pt>
    <dgm:pt modelId="{3E96475B-B745-4D76-B12F-0BAC38752DFE}" type="parTrans" cxnId="{64D12BCC-68EB-41F2-AE36-89A0F5D5DDAC}">
      <dgm:prSet/>
      <dgm:spPr/>
      <dgm:t>
        <a:bodyPr/>
        <a:lstStyle/>
        <a:p>
          <a:endParaRPr lang="en-US" sz="900"/>
        </a:p>
      </dgm:t>
    </dgm:pt>
    <dgm:pt modelId="{5B59AA4E-E345-4F8D-98E7-D3CFA6929A53}" type="sibTrans" cxnId="{64D12BCC-68EB-41F2-AE36-89A0F5D5DDAC}">
      <dgm:prSet/>
      <dgm:spPr/>
      <dgm:t>
        <a:bodyPr/>
        <a:lstStyle/>
        <a:p>
          <a:endParaRPr lang="en-US"/>
        </a:p>
      </dgm:t>
    </dgm:pt>
    <dgm:pt modelId="{466B5EF8-ED6C-4A48-B7D7-9375E53EAA96}">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CSRF protection mechanism</a:t>
          </a:r>
          <a:endParaRPr lang="en-US" sz="900" dirty="0"/>
        </a:p>
      </dgm:t>
    </dgm:pt>
    <dgm:pt modelId="{702ECCD4-BAC7-427B-8B8C-0F1B5D2728F9}" type="parTrans" cxnId="{3E23BB50-A7F3-4C62-BD1A-4823C1BA5210}">
      <dgm:prSet/>
      <dgm:spPr/>
      <dgm:t>
        <a:bodyPr/>
        <a:lstStyle/>
        <a:p>
          <a:endParaRPr lang="en-US" sz="900"/>
        </a:p>
      </dgm:t>
    </dgm:pt>
    <dgm:pt modelId="{9B1677E6-3867-40BF-B62C-9699F53A5D3B}" type="sibTrans" cxnId="{3E23BB50-A7F3-4C62-BD1A-4823C1BA5210}">
      <dgm:prSet/>
      <dgm:spPr/>
      <dgm:t>
        <a:bodyPr/>
        <a:lstStyle/>
        <a:p>
          <a:endParaRPr lang="en-US"/>
        </a:p>
      </dgm:t>
    </dgm:pt>
    <dgm:pt modelId="{2B578499-ADBA-413A-830A-47584A09157E}">
      <dgm:prSet custT="1"/>
      <dgm:spPr>
        <a:solidFill>
          <a:schemeClr val="accent3">
            <a:alpha val="90000"/>
          </a:schemeClr>
        </a:solidFill>
      </dgm:spPr>
      <dgm:t>
        <a:bodyPr/>
        <a:lstStyle/>
        <a:p>
          <a:pPr rtl="0"/>
          <a:r>
            <a:rPr lang="en-US" sz="900" dirty="0" smtClean="0"/>
            <a:t>…</a:t>
          </a:r>
          <a:endParaRPr lang="en-US" sz="900" dirty="0"/>
        </a:p>
      </dgm:t>
    </dgm:pt>
    <dgm:pt modelId="{D26ECC73-FC21-4BF9-A8ED-D9EC2C4587FA}" type="parTrans" cxnId="{E3950616-69BD-47DF-9F32-4244207181D0}">
      <dgm:prSet/>
      <dgm:spPr/>
      <dgm:t>
        <a:bodyPr/>
        <a:lstStyle/>
        <a:p>
          <a:endParaRPr lang="en-US" sz="900"/>
        </a:p>
      </dgm:t>
    </dgm:pt>
    <dgm:pt modelId="{87AB01C2-2016-405E-ACE0-2D3061156B08}" type="sibTrans" cxnId="{E3950616-69BD-47DF-9F32-4244207181D0}">
      <dgm:prSet/>
      <dgm:spPr/>
      <dgm:t>
        <a:bodyPr/>
        <a:lstStyle/>
        <a:p>
          <a:endParaRPr lang="en-US"/>
        </a:p>
      </dgm:t>
    </dgm:pt>
    <dgm:pt modelId="{9B3D57DB-3D86-4A8C-942D-09BF17105FB7}" type="pres">
      <dgm:prSet presAssocID="{01C170A7-6F4C-4164-8B45-AD8A632D40D8}" presName="hierChild1" presStyleCnt="0">
        <dgm:presLayoutVars>
          <dgm:chPref val="1"/>
          <dgm:dir/>
          <dgm:animOne val="branch"/>
          <dgm:animLvl val="lvl"/>
          <dgm:resizeHandles/>
        </dgm:presLayoutVars>
      </dgm:prSet>
      <dgm:spPr/>
      <dgm:t>
        <a:bodyPr/>
        <a:lstStyle/>
        <a:p>
          <a:endParaRPr lang="en-US"/>
        </a:p>
      </dgm:t>
    </dgm:pt>
    <dgm:pt modelId="{ABFEC9F8-59A6-41C4-A504-B26C107C68CA}" type="pres">
      <dgm:prSet presAssocID="{E4BBE839-B269-49B2-952A-0D15DC5B506F}" presName="hierRoot1" presStyleCnt="0"/>
      <dgm:spPr/>
      <dgm:t>
        <a:bodyPr/>
        <a:lstStyle/>
        <a:p>
          <a:endParaRPr lang="en-US"/>
        </a:p>
      </dgm:t>
    </dgm:pt>
    <dgm:pt modelId="{18CC645C-36F1-403F-91DC-2565DE09B596}" type="pres">
      <dgm:prSet presAssocID="{E4BBE839-B269-49B2-952A-0D15DC5B506F}" presName="composite" presStyleCnt="0"/>
      <dgm:spPr/>
      <dgm:t>
        <a:bodyPr/>
        <a:lstStyle/>
        <a:p>
          <a:endParaRPr lang="en-US"/>
        </a:p>
      </dgm:t>
    </dgm:pt>
    <dgm:pt modelId="{295EEF44-3E7E-441D-A30A-6C2E5629DEF6}" type="pres">
      <dgm:prSet presAssocID="{E4BBE839-B269-49B2-952A-0D15DC5B506F}" presName="background" presStyleLbl="node0" presStyleIdx="0" presStyleCnt="1"/>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410B96B-0547-4C73-B4E6-CC3557EAA119}" type="pres">
      <dgm:prSet presAssocID="{E4BBE839-B269-49B2-952A-0D15DC5B506F}" presName="text" presStyleLbl="fgAcc0" presStyleIdx="0" presStyleCnt="1" custScaleX="535832" custScaleY="576191" custLinFactX="-582116" custLinFactY="-500000" custLinFactNeighborX="-600000" custLinFactNeighborY="-585656">
        <dgm:presLayoutVars>
          <dgm:chPref val="3"/>
        </dgm:presLayoutVars>
      </dgm:prSet>
      <dgm:spPr/>
      <dgm:t>
        <a:bodyPr/>
        <a:lstStyle/>
        <a:p>
          <a:endParaRPr lang="en-US"/>
        </a:p>
      </dgm:t>
    </dgm:pt>
    <dgm:pt modelId="{361FC400-1589-4381-B989-83A20AF52DD2}" type="pres">
      <dgm:prSet presAssocID="{E4BBE839-B269-49B2-952A-0D15DC5B506F}" presName="hierChild2" presStyleCnt="0"/>
      <dgm:spPr/>
      <dgm:t>
        <a:bodyPr/>
        <a:lstStyle/>
        <a:p>
          <a:endParaRPr lang="en-US"/>
        </a:p>
      </dgm:t>
    </dgm:pt>
    <dgm:pt modelId="{0E9542A7-7B6E-4167-B715-3552225FD4C1}" type="pres">
      <dgm:prSet presAssocID="{95D9872F-B253-48D0-A4A8-77CF0C032B1E}" presName="Name10" presStyleLbl="parChTrans1D2" presStyleIdx="0" presStyleCnt="2" custSzX="2201713" custSzY="62277"/>
      <dgm:spPr/>
      <dgm:t>
        <a:bodyPr/>
        <a:lstStyle/>
        <a:p>
          <a:endParaRPr lang="en-US"/>
        </a:p>
      </dgm:t>
    </dgm:pt>
    <dgm:pt modelId="{4BDEADA1-E59E-4B72-9E59-CC1A585A65CE}" type="pres">
      <dgm:prSet presAssocID="{74768FFA-5762-4471-BC05-B2F0C37EF989}" presName="hierRoot2" presStyleCnt="0"/>
      <dgm:spPr/>
      <dgm:t>
        <a:bodyPr/>
        <a:lstStyle/>
        <a:p>
          <a:endParaRPr lang="en-US"/>
        </a:p>
      </dgm:t>
    </dgm:pt>
    <dgm:pt modelId="{E4AA36FB-9AEE-42C8-BA4C-1F182AD51D2C}" type="pres">
      <dgm:prSet presAssocID="{74768FFA-5762-4471-BC05-B2F0C37EF989}" presName="composite2" presStyleCnt="0"/>
      <dgm:spPr/>
      <dgm:t>
        <a:bodyPr/>
        <a:lstStyle/>
        <a:p>
          <a:endParaRPr lang="en-US"/>
        </a:p>
      </dgm:t>
    </dgm:pt>
    <dgm:pt modelId="{29B5B6FD-62BE-443B-AD9F-8C31BE56C734}" type="pres">
      <dgm:prSet presAssocID="{74768FFA-5762-4471-BC05-B2F0C37EF989}" presName="background2" presStyleLbl="node2" presStyleIdx="0" presStyleCnt="2"/>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AF4FC1F3-7AAA-41C9-A068-F182795E2665}" type="pres">
      <dgm:prSet presAssocID="{74768FFA-5762-4471-BC05-B2F0C37EF989}" presName="text2" presStyleLbl="fgAcc2" presStyleIdx="0" presStyleCnt="2" custScaleX="535832" custScaleY="576191" custLinFactX="-600000" custLinFactY="-400000" custLinFactNeighborX="-660865" custLinFactNeighborY="-470477">
        <dgm:presLayoutVars>
          <dgm:chPref val="3"/>
        </dgm:presLayoutVars>
      </dgm:prSet>
      <dgm:spPr/>
      <dgm:t>
        <a:bodyPr/>
        <a:lstStyle/>
        <a:p>
          <a:endParaRPr lang="en-US"/>
        </a:p>
      </dgm:t>
    </dgm:pt>
    <dgm:pt modelId="{C4C2A5A1-9CA7-4DB2-9010-90E686224095}" type="pres">
      <dgm:prSet presAssocID="{74768FFA-5762-4471-BC05-B2F0C37EF989}" presName="hierChild3" presStyleCnt="0"/>
      <dgm:spPr/>
      <dgm:t>
        <a:bodyPr/>
        <a:lstStyle/>
        <a:p>
          <a:endParaRPr lang="en-US"/>
        </a:p>
      </dgm:t>
    </dgm:pt>
    <dgm:pt modelId="{CCE6EF8D-7A6B-42C1-B8F4-5201C973B7A9}" type="pres">
      <dgm:prSet presAssocID="{2A9BEFAC-6DBB-4CBB-B133-BEABC4A3C724}" presName="Name17" presStyleLbl="parChTrans1D3" presStyleIdx="0" presStyleCnt="4" custSzX="1698382" custSzY="62277"/>
      <dgm:spPr/>
      <dgm:t>
        <a:bodyPr/>
        <a:lstStyle/>
        <a:p>
          <a:endParaRPr lang="en-US"/>
        </a:p>
      </dgm:t>
    </dgm:pt>
    <dgm:pt modelId="{278A4852-C2C4-45A5-8315-F58F9D453BC0}" type="pres">
      <dgm:prSet presAssocID="{E1ECF6D2-3532-44B8-B069-66EAFC2B1488}" presName="hierRoot3" presStyleCnt="0"/>
      <dgm:spPr/>
      <dgm:t>
        <a:bodyPr/>
        <a:lstStyle/>
        <a:p>
          <a:endParaRPr lang="en-US"/>
        </a:p>
      </dgm:t>
    </dgm:pt>
    <dgm:pt modelId="{86788F33-C77F-4C91-80A9-9E624F0A6EC0}" type="pres">
      <dgm:prSet presAssocID="{E1ECF6D2-3532-44B8-B069-66EAFC2B1488}" presName="composite3" presStyleCnt="0"/>
      <dgm:spPr/>
      <dgm:t>
        <a:bodyPr/>
        <a:lstStyle/>
        <a:p>
          <a:endParaRPr lang="en-US"/>
        </a:p>
      </dgm:t>
    </dgm:pt>
    <dgm:pt modelId="{817A7CC8-73A7-43CC-83B5-A086E5DB0D14}" type="pres">
      <dgm:prSet presAssocID="{E1ECF6D2-3532-44B8-B069-66EAFC2B1488}" presName="background3" presStyleLbl="node3" presStyleIdx="0"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AB4DDE3-0B42-48C5-B9A7-EF2AA5BAFB3D}" type="pres">
      <dgm:prSet presAssocID="{E1ECF6D2-3532-44B8-B069-66EAFC2B1488}" presName="text3" presStyleLbl="fgAcc3" presStyleIdx="0" presStyleCnt="4" custScaleX="535832" custScaleY="576191" custLinFactX="-140236" custLinFactY="-200000" custLinFactNeighborX="-200000" custLinFactNeighborY="-287339">
        <dgm:presLayoutVars>
          <dgm:chPref val="3"/>
        </dgm:presLayoutVars>
      </dgm:prSet>
      <dgm:spPr/>
      <dgm:t>
        <a:bodyPr/>
        <a:lstStyle/>
        <a:p>
          <a:endParaRPr lang="en-US"/>
        </a:p>
      </dgm:t>
    </dgm:pt>
    <dgm:pt modelId="{B935A3DF-BC5A-477D-AB54-B85C487A254A}" type="pres">
      <dgm:prSet presAssocID="{E1ECF6D2-3532-44B8-B069-66EAFC2B1488}" presName="hierChild4" presStyleCnt="0"/>
      <dgm:spPr/>
      <dgm:t>
        <a:bodyPr/>
        <a:lstStyle/>
        <a:p>
          <a:endParaRPr lang="en-US"/>
        </a:p>
      </dgm:t>
    </dgm:pt>
    <dgm:pt modelId="{DB4D5D34-717A-4C3C-9871-F3EB0D5A8943}" type="pres">
      <dgm:prSet presAssocID="{F29C5DBC-2485-4953-A279-0B33AB769125}" presName="Name23" presStyleLbl="parChTrans1D4" presStyleIdx="0" presStyleCnt="26" custSzX="1199265" custSzY="62277"/>
      <dgm:spPr/>
      <dgm:t>
        <a:bodyPr/>
        <a:lstStyle/>
        <a:p>
          <a:endParaRPr lang="en-US"/>
        </a:p>
      </dgm:t>
    </dgm:pt>
    <dgm:pt modelId="{6C289EB5-42A2-4D5E-8568-DC6CF575DBD6}" type="pres">
      <dgm:prSet presAssocID="{9F95AAE6-83C9-47B3-B650-0900AAEB8613}" presName="hierRoot4" presStyleCnt="0"/>
      <dgm:spPr/>
      <dgm:t>
        <a:bodyPr/>
        <a:lstStyle/>
        <a:p>
          <a:endParaRPr lang="en-US"/>
        </a:p>
      </dgm:t>
    </dgm:pt>
    <dgm:pt modelId="{3FD4E50B-A21A-4F88-AF82-0050A21E4374}" type="pres">
      <dgm:prSet presAssocID="{9F95AAE6-83C9-47B3-B650-0900AAEB8613}" presName="composite4" presStyleCnt="0"/>
      <dgm:spPr/>
      <dgm:t>
        <a:bodyPr/>
        <a:lstStyle/>
        <a:p>
          <a:endParaRPr lang="en-US"/>
        </a:p>
      </dgm:t>
    </dgm:pt>
    <dgm:pt modelId="{DBEBF243-FE20-44BE-B8E8-2CD3790BF776}" type="pres">
      <dgm:prSet presAssocID="{9F95AAE6-83C9-47B3-B650-0900AAEB8613}" presName="background4" presStyleLbl="node4" presStyleIdx="0"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143F7A6-43DA-485D-AC46-8DADE864CE31}" type="pres">
      <dgm:prSet presAssocID="{9F95AAE6-83C9-47B3-B650-0900AAEB8613}" presName="text4" presStyleLbl="fgAcc4" presStyleIdx="0" presStyleCnt="26" custScaleX="535832" custScaleY="576191" custLinFactX="1000" custLinFactNeighborX="100000" custLinFactNeighborY="24974">
        <dgm:presLayoutVars>
          <dgm:chPref val="3"/>
        </dgm:presLayoutVars>
      </dgm:prSet>
      <dgm:spPr/>
      <dgm:t>
        <a:bodyPr/>
        <a:lstStyle/>
        <a:p>
          <a:endParaRPr lang="en-US"/>
        </a:p>
      </dgm:t>
    </dgm:pt>
    <dgm:pt modelId="{C2D8198D-094D-4493-879E-811655902AC4}" type="pres">
      <dgm:prSet presAssocID="{9F95AAE6-83C9-47B3-B650-0900AAEB8613}" presName="hierChild5" presStyleCnt="0"/>
      <dgm:spPr/>
      <dgm:t>
        <a:bodyPr/>
        <a:lstStyle/>
        <a:p>
          <a:endParaRPr lang="en-US"/>
        </a:p>
      </dgm:t>
    </dgm:pt>
    <dgm:pt modelId="{A92BE0B1-A702-47CC-A5DB-46DA8EDD5FBD}" type="pres">
      <dgm:prSet presAssocID="{7B2EE8E8-748D-4E9C-BD61-C81E75C0B167}" presName="Name23" presStyleLbl="parChTrans1D4" presStyleIdx="1" presStyleCnt="26" custSzX="94467" custSzY="62277"/>
      <dgm:spPr/>
      <dgm:t>
        <a:bodyPr/>
        <a:lstStyle/>
        <a:p>
          <a:endParaRPr lang="en-US"/>
        </a:p>
      </dgm:t>
    </dgm:pt>
    <dgm:pt modelId="{83077E9D-AEE4-4E8F-9040-14E1EC8EEABE}" type="pres">
      <dgm:prSet presAssocID="{0657D100-DFDE-41B3-AF3D-977C127947E5}" presName="hierRoot4" presStyleCnt="0"/>
      <dgm:spPr/>
      <dgm:t>
        <a:bodyPr/>
        <a:lstStyle/>
        <a:p>
          <a:endParaRPr lang="en-US"/>
        </a:p>
      </dgm:t>
    </dgm:pt>
    <dgm:pt modelId="{C8DBD3CE-6199-4ADF-959C-E2926AB889E2}" type="pres">
      <dgm:prSet presAssocID="{0657D100-DFDE-41B3-AF3D-977C127947E5}" presName="composite4" presStyleCnt="0"/>
      <dgm:spPr/>
      <dgm:t>
        <a:bodyPr/>
        <a:lstStyle/>
        <a:p>
          <a:endParaRPr lang="en-US"/>
        </a:p>
      </dgm:t>
    </dgm:pt>
    <dgm:pt modelId="{B0D2D0AF-3EE8-4EC0-B903-37553DA4CD07}" type="pres">
      <dgm:prSet presAssocID="{0657D100-DFDE-41B3-AF3D-977C127947E5}" presName="background4" presStyleLbl="node4" presStyleIdx="1"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9575BE73-90A5-4EF7-B4D9-8272017C7562}" type="pres">
      <dgm:prSet presAssocID="{0657D100-DFDE-41B3-AF3D-977C127947E5}" presName="text4" presStyleLbl="fgAcc4" presStyleIdx="1" presStyleCnt="26" custScaleX="535832" custScaleY="576191" custLinFactY="200000" custLinFactNeighborX="63536" custLinFactNeighborY="226190">
        <dgm:presLayoutVars>
          <dgm:chPref val="3"/>
        </dgm:presLayoutVars>
      </dgm:prSet>
      <dgm:spPr/>
      <dgm:t>
        <a:bodyPr/>
        <a:lstStyle/>
        <a:p>
          <a:endParaRPr lang="en-US"/>
        </a:p>
      </dgm:t>
    </dgm:pt>
    <dgm:pt modelId="{19E8AF2B-CA3F-454F-A35B-53F03CED5B47}" type="pres">
      <dgm:prSet presAssocID="{0657D100-DFDE-41B3-AF3D-977C127947E5}" presName="hierChild5" presStyleCnt="0"/>
      <dgm:spPr/>
      <dgm:t>
        <a:bodyPr/>
        <a:lstStyle/>
        <a:p>
          <a:endParaRPr lang="en-US"/>
        </a:p>
      </dgm:t>
    </dgm:pt>
    <dgm:pt modelId="{9112E9F4-803F-45A3-BBF2-A577A20331D2}" type="pres">
      <dgm:prSet presAssocID="{E5348D86-959F-44F1-822C-D3F7EEC1CB36}" presName="Name23" presStyleLbl="parChTrans1D4" presStyleIdx="2" presStyleCnt="26" custSzX="94467" custSzY="62277"/>
      <dgm:spPr/>
      <dgm:t>
        <a:bodyPr/>
        <a:lstStyle/>
        <a:p>
          <a:endParaRPr lang="en-US"/>
        </a:p>
      </dgm:t>
    </dgm:pt>
    <dgm:pt modelId="{37E62A1B-D743-452F-B69B-CCB684ED3E5F}" type="pres">
      <dgm:prSet presAssocID="{85D24EEF-96F9-4E81-A1A3-4F70942FE906}" presName="hierRoot4" presStyleCnt="0"/>
      <dgm:spPr/>
      <dgm:t>
        <a:bodyPr/>
        <a:lstStyle/>
        <a:p>
          <a:endParaRPr lang="en-US"/>
        </a:p>
      </dgm:t>
    </dgm:pt>
    <dgm:pt modelId="{6F20C52B-5F72-4B73-AB7D-4AF9C946EFAF}" type="pres">
      <dgm:prSet presAssocID="{85D24EEF-96F9-4E81-A1A3-4F70942FE906}" presName="composite4" presStyleCnt="0"/>
      <dgm:spPr/>
      <dgm:t>
        <a:bodyPr/>
        <a:lstStyle/>
        <a:p>
          <a:endParaRPr lang="en-US"/>
        </a:p>
      </dgm:t>
    </dgm:pt>
    <dgm:pt modelId="{B6D6B4A4-242E-48D4-8453-84E9EEAFB235}" type="pres">
      <dgm:prSet presAssocID="{85D24EEF-96F9-4E81-A1A3-4F70942FE906}" presName="background4" presStyleLbl="node4" presStyleIdx="2" presStyleCnt="26"/>
      <dgm:spPr>
        <a:solidFill>
          <a:schemeClr val="accent1"/>
        </a:solidFill>
      </dgm:spPr>
      <dgm:t>
        <a:bodyPr/>
        <a:lstStyle/>
        <a:p>
          <a:endParaRPr lang="en-US"/>
        </a:p>
      </dgm:t>
    </dgm:pt>
    <dgm:pt modelId="{D553804F-E344-4CD5-BA24-B6A94B816611}" type="pres">
      <dgm:prSet presAssocID="{85D24EEF-96F9-4E81-A1A3-4F70942FE906}" presName="text4" presStyleLbl="fgAcc4" presStyleIdx="2" presStyleCnt="26" custScaleX="606209" custScaleY="596139" custLinFactY="400000" custLinFactNeighborX="75343" custLinFactNeighborY="475314">
        <dgm:presLayoutVars>
          <dgm:chPref val="3"/>
        </dgm:presLayoutVars>
      </dgm:prSet>
      <dgm:spPr/>
      <dgm:t>
        <a:bodyPr/>
        <a:lstStyle/>
        <a:p>
          <a:endParaRPr lang="en-US"/>
        </a:p>
      </dgm:t>
    </dgm:pt>
    <dgm:pt modelId="{46B33ADD-C9C7-4738-8668-5BB99F69D2B2}" type="pres">
      <dgm:prSet presAssocID="{85D24EEF-96F9-4E81-A1A3-4F70942FE906}" presName="hierChild5" presStyleCnt="0"/>
      <dgm:spPr/>
      <dgm:t>
        <a:bodyPr/>
        <a:lstStyle/>
        <a:p>
          <a:endParaRPr lang="en-US"/>
        </a:p>
      </dgm:t>
    </dgm:pt>
    <dgm:pt modelId="{26B5686F-C18D-4AD7-BC01-72390E02C5B2}" type="pres">
      <dgm:prSet presAssocID="{D80596C9-4DE6-455E-96B2-A43AE21E1015}" presName="Name23" presStyleLbl="parChTrans1D4" presStyleIdx="3" presStyleCnt="26" custSzX="94467" custSzY="62277"/>
      <dgm:spPr/>
      <dgm:t>
        <a:bodyPr/>
        <a:lstStyle/>
        <a:p>
          <a:endParaRPr lang="en-US"/>
        </a:p>
      </dgm:t>
    </dgm:pt>
    <dgm:pt modelId="{2BF7686E-71A6-48B2-AD4D-68BAC77C994D}" type="pres">
      <dgm:prSet presAssocID="{A486A272-8BD6-42FA-B8DB-4F1483A499FC}" presName="hierRoot4" presStyleCnt="0"/>
      <dgm:spPr/>
      <dgm:t>
        <a:bodyPr/>
        <a:lstStyle/>
        <a:p>
          <a:endParaRPr lang="en-US"/>
        </a:p>
      </dgm:t>
    </dgm:pt>
    <dgm:pt modelId="{29CAEC6C-A16D-4DAF-8B1E-2AAB21E64F0B}" type="pres">
      <dgm:prSet presAssocID="{A486A272-8BD6-42FA-B8DB-4F1483A499FC}" presName="composite4" presStyleCnt="0"/>
      <dgm:spPr/>
      <dgm:t>
        <a:bodyPr/>
        <a:lstStyle/>
        <a:p>
          <a:endParaRPr lang="en-US"/>
        </a:p>
      </dgm:t>
    </dgm:pt>
    <dgm:pt modelId="{F4A97F47-6D3C-4A2D-B085-B6D39BB02A43}" type="pres">
      <dgm:prSet presAssocID="{A486A272-8BD6-42FA-B8DB-4F1483A499FC}" presName="background4" presStyleLbl="node4" presStyleIdx="3"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3DA0ABCD-46C1-4A26-B69A-7832BEDFC2AA}" type="pres">
      <dgm:prSet presAssocID="{A486A272-8BD6-42FA-B8DB-4F1483A499FC}" presName="text4" presStyleLbl="fgAcc4" presStyleIdx="3" presStyleCnt="26" custScaleX="535832" custScaleY="576191" custLinFactX="1000" custLinFactNeighborX="100000" custLinFactNeighborY="24974">
        <dgm:presLayoutVars>
          <dgm:chPref val="3"/>
        </dgm:presLayoutVars>
      </dgm:prSet>
      <dgm:spPr/>
      <dgm:t>
        <a:bodyPr/>
        <a:lstStyle/>
        <a:p>
          <a:endParaRPr lang="en-US"/>
        </a:p>
      </dgm:t>
    </dgm:pt>
    <dgm:pt modelId="{D7C9EE10-8E9E-4E55-9099-E1D50D0FC379}" type="pres">
      <dgm:prSet presAssocID="{A486A272-8BD6-42FA-B8DB-4F1483A499FC}" presName="hierChild5" presStyleCnt="0"/>
      <dgm:spPr/>
      <dgm:t>
        <a:bodyPr/>
        <a:lstStyle/>
        <a:p>
          <a:endParaRPr lang="en-US"/>
        </a:p>
      </dgm:t>
    </dgm:pt>
    <dgm:pt modelId="{CDA829FE-0044-48C8-9CAA-EECDD2FB01D6}" type="pres">
      <dgm:prSet presAssocID="{E96C6D35-7084-44B8-8B21-E8886D11184E}" presName="Name23" presStyleLbl="parChTrans1D4" presStyleIdx="4" presStyleCnt="26" custSzX="399755" custSzY="62277"/>
      <dgm:spPr/>
      <dgm:t>
        <a:bodyPr/>
        <a:lstStyle/>
        <a:p>
          <a:endParaRPr lang="en-US"/>
        </a:p>
      </dgm:t>
    </dgm:pt>
    <dgm:pt modelId="{0E5DA8AF-5795-4EA3-BAEA-B8B097919DC6}" type="pres">
      <dgm:prSet presAssocID="{A46EA74D-14C7-4D6E-B7BA-0BC0C59BAFC3}" presName="hierRoot4" presStyleCnt="0"/>
      <dgm:spPr/>
      <dgm:t>
        <a:bodyPr/>
        <a:lstStyle/>
        <a:p>
          <a:endParaRPr lang="en-US"/>
        </a:p>
      </dgm:t>
    </dgm:pt>
    <dgm:pt modelId="{3E513E6B-308C-46E8-8CEE-E2153B46EC38}" type="pres">
      <dgm:prSet presAssocID="{A46EA74D-14C7-4D6E-B7BA-0BC0C59BAFC3}" presName="composite4" presStyleCnt="0"/>
      <dgm:spPr/>
      <dgm:t>
        <a:bodyPr/>
        <a:lstStyle/>
        <a:p>
          <a:endParaRPr lang="en-US"/>
        </a:p>
      </dgm:t>
    </dgm:pt>
    <dgm:pt modelId="{73DBA56E-E821-4A9A-B554-60FC20202B05}" type="pres">
      <dgm:prSet presAssocID="{A46EA74D-14C7-4D6E-B7BA-0BC0C59BAFC3}" presName="background4" presStyleLbl="node4" presStyleIdx="4"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E34511B6-ED81-440F-8FD0-55C8AAD6BDAE}" type="pres">
      <dgm:prSet presAssocID="{A46EA74D-14C7-4D6E-B7BA-0BC0C59BAFC3}" presName="text4" presStyleLbl="fgAcc4" presStyleIdx="4" presStyleCnt="26" custScaleX="535832" custScaleY="576191" custLinFactX="51716" custLinFactY="200000" custLinFactNeighborX="100000" custLinFactNeighborY="226190">
        <dgm:presLayoutVars>
          <dgm:chPref val="3"/>
        </dgm:presLayoutVars>
      </dgm:prSet>
      <dgm:spPr/>
      <dgm:t>
        <a:bodyPr/>
        <a:lstStyle/>
        <a:p>
          <a:endParaRPr lang="en-US"/>
        </a:p>
      </dgm:t>
    </dgm:pt>
    <dgm:pt modelId="{8BE46191-1773-42B9-BDF9-513EF63A57DA}" type="pres">
      <dgm:prSet presAssocID="{A46EA74D-14C7-4D6E-B7BA-0BC0C59BAFC3}" presName="hierChild5" presStyleCnt="0"/>
      <dgm:spPr/>
      <dgm:t>
        <a:bodyPr/>
        <a:lstStyle/>
        <a:p>
          <a:endParaRPr lang="en-US"/>
        </a:p>
      </dgm:t>
    </dgm:pt>
    <dgm:pt modelId="{AEE83209-D449-4BDC-A433-FC91921D1226}" type="pres">
      <dgm:prSet presAssocID="{1D693482-2FF1-46FA-B650-C51044BDF50C}" presName="Name23" presStyleLbl="parChTrans1D4" presStyleIdx="5" presStyleCnt="26" custSzX="94467" custSzY="62277"/>
      <dgm:spPr/>
      <dgm:t>
        <a:bodyPr/>
        <a:lstStyle/>
        <a:p>
          <a:endParaRPr lang="en-US"/>
        </a:p>
      </dgm:t>
    </dgm:pt>
    <dgm:pt modelId="{129BD49D-8F9E-4389-9019-665A98C1D1E3}" type="pres">
      <dgm:prSet presAssocID="{8C57406A-19B2-463B-97F1-E84901AB6498}" presName="hierRoot4" presStyleCnt="0"/>
      <dgm:spPr/>
      <dgm:t>
        <a:bodyPr/>
        <a:lstStyle/>
        <a:p>
          <a:endParaRPr lang="en-US"/>
        </a:p>
      </dgm:t>
    </dgm:pt>
    <dgm:pt modelId="{5954DCEA-D2AC-42D8-A4CF-2593ACFA41F8}" type="pres">
      <dgm:prSet presAssocID="{8C57406A-19B2-463B-97F1-E84901AB6498}" presName="composite4" presStyleCnt="0"/>
      <dgm:spPr/>
      <dgm:t>
        <a:bodyPr/>
        <a:lstStyle/>
        <a:p>
          <a:endParaRPr lang="en-US"/>
        </a:p>
      </dgm:t>
    </dgm:pt>
    <dgm:pt modelId="{710E58A4-5D07-49C1-80DD-703948D0FCE8}" type="pres">
      <dgm:prSet presAssocID="{8C57406A-19B2-463B-97F1-E84901AB6498}" presName="background4" presStyleLbl="node4" presStyleIdx="5" presStyleCnt="26"/>
      <dgm:spPr>
        <a:solidFill>
          <a:schemeClr val="accent1"/>
        </a:solidFill>
      </dgm:spPr>
      <dgm:t>
        <a:bodyPr/>
        <a:lstStyle/>
        <a:p>
          <a:endParaRPr lang="en-US"/>
        </a:p>
      </dgm:t>
    </dgm:pt>
    <dgm:pt modelId="{8C4E2907-D20E-4041-A8DB-A0EF63CE125A}" type="pres">
      <dgm:prSet presAssocID="{8C57406A-19B2-463B-97F1-E84901AB6498}" presName="text4" presStyleLbl="fgAcc4" presStyleIdx="5" presStyleCnt="26" custScaleX="606209" custScaleY="596139" custLinFactX="33805" custLinFactY="400000" custLinFactNeighborX="100000" custLinFactNeighborY="475281">
        <dgm:presLayoutVars>
          <dgm:chPref val="3"/>
        </dgm:presLayoutVars>
      </dgm:prSet>
      <dgm:spPr/>
      <dgm:t>
        <a:bodyPr/>
        <a:lstStyle/>
        <a:p>
          <a:endParaRPr lang="en-US"/>
        </a:p>
      </dgm:t>
    </dgm:pt>
    <dgm:pt modelId="{FD89BDCC-A28A-40A1-A5D2-B7BCE3B6C82A}" type="pres">
      <dgm:prSet presAssocID="{8C57406A-19B2-463B-97F1-E84901AB6498}" presName="hierChild5" presStyleCnt="0"/>
      <dgm:spPr/>
      <dgm:t>
        <a:bodyPr/>
        <a:lstStyle/>
        <a:p>
          <a:endParaRPr lang="en-US"/>
        </a:p>
      </dgm:t>
    </dgm:pt>
    <dgm:pt modelId="{30C57611-8753-48FE-9415-5D172D731663}" type="pres">
      <dgm:prSet presAssocID="{77628415-3809-40BE-8F0F-71463F7AF4F4}" presName="Name23" presStyleLbl="parChTrans1D4" presStyleIdx="6" presStyleCnt="26" custSzX="399755" custSzY="62277"/>
      <dgm:spPr/>
      <dgm:t>
        <a:bodyPr/>
        <a:lstStyle/>
        <a:p>
          <a:endParaRPr lang="en-US"/>
        </a:p>
      </dgm:t>
    </dgm:pt>
    <dgm:pt modelId="{DD32C738-92B8-43A3-908D-750F48C31C7B}" type="pres">
      <dgm:prSet presAssocID="{8DE7CBAA-F901-4755-8DA1-FC85A703640E}" presName="hierRoot4" presStyleCnt="0"/>
      <dgm:spPr/>
      <dgm:t>
        <a:bodyPr/>
        <a:lstStyle/>
        <a:p>
          <a:endParaRPr lang="en-US"/>
        </a:p>
      </dgm:t>
    </dgm:pt>
    <dgm:pt modelId="{FCCE08D7-0DF0-46C6-807D-6CB81A4A7EB9}" type="pres">
      <dgm:prSet presAssocID="{8DE7CBAA-F901-4755-8DA1-FC85A703640E}" presName="composite4" presStyleCnt="0"/>
      <dgm:spPr/>
      <dgm:t>
        <a:bodyPr/>
        <a:lstStyle/>
        <a:p>
          <a:endParaRPr lang="en-US"/>
        </a:p>
      </dgm:t>
    </dgm:pt>
    <dgm:pt modelId="{B6124A87-402B-4142-BD1D-2C535F37EC54}" type="pres">
      <dgm:prSet presAssocID="{8DE7CBAA-F901-4755-8DA1-FC85A703640E}" presName="background4" presStyleLbl="node4" presStyleIdx="6"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5A6C339B-0322-444F-B538-8DEB4424090A}" type="pres">
      <dgm:prSet presAssocID="{8DE7CBAA-F901-4755-8DA1-FC85A703640E}" presName="text4" presStyleLbl="fgAcc4" presStyleIdx="6" presStyleCnt="26" custScaleX="535832" custScaleY="576191" custLinFactX="51716" custLinFactY="200000" custLinFactNeighborX="100000" custLinFactNeighborY="226190">
        <dgm:presLayoutVars>
          <dgm:chPref val="3"/>
        </dgm:presLayoutVars>
      </dgm:prSet>
      <dgm:spPr/>
      <dgm:t>
        <a:bodyPr/>
        <a:lstStyle/>
        <a:p>
          <a:endParaRPr lang="en-US"/>
        </a:p>
      </dgm:t>
    </dgm:pt>
    <dgm:pt modelId="{70DE2072-FA67-4E3A-B55B-8D9115E0BE13}" type="pres">
      <dgm:prSet presAssocID="{8DE7CBAA-F901-4755-8DA1-FC85A703640E}" presName="hierChild5" presStyleCnt="0"/>
      <dgm:spPr/>
      <dgm:t>
        <a:bodyPr/>
        <a:lstStyle/>
        <a:p>
          <a:endParaRPr lang="en-US"/>
        </a:p>
      </dgm:t>
    </dgm:pt>
    <dgm:pt modelId="{8B2F7163-7DD9-428B-967C-AD7B582D487E}" type="pres">
      <dgm:prSet presAssocID="{D210803F-9DDC-4BB0-B22D-737ADF53E1AE}" presName="Name23" presStyleLbl="parChTrans1D4" presStyleIdx="7" presStyleCnt="26" custSzX="94467" custSzY="62277"/>
      <dgm:spPr/>
      <dgm:t>
        <a:bodyPr/>
        <a:lstStyle/>
        <a:p>
          <a:endParaRPr lang="en-US"/>
        </a:p>
      </dgm:t>
    </dgm:pt>
    <dgm:pt modelId="{19F82793-8512-48F6-A14B-1C90DD85BF8B}" type="pres">
      <dgm:prSet presAssocID="{653B14A1-C67A-4C98-A2A7-4B2BACB63A51}" presName="hierRoot4" presStyleCnt="0"/>
      <dgm:spPr/>
      <dgm:t>
        <a:bodyPr/>
        <a:lstStyle/>
        <a:p>
          <a:endParaRPr lang="en-US"/>
        </a:p>
      </dgm:t>
    </dgm:pt>
    <dgm:pt modelId="{7C738080-CA5F-4243-8A92-01E78D904611}" type="pres">
      <dgm:prSet presAssocID="{653B14A1-C67A-4C98-A2A7-4B2BACB63A51}" presName="composite4" presStyleCnt="0"/>
      <dgm:spPr/>
      <dgm:t>
        <a:bodyPr/>
        <a:lstStyle/>
        <a:p>
          <a:endParaRPr lang="en-US"/>
        </a:p>
      </dgm:t>
    </dgm:pt>
    <dgm:pt modelId="{E2326023-A1C8-48EA-9D50-82EAD1A365CE}" type="pres">
      <dgm:prSet presAssocID="{653B14A1-C67A-4C98-A2A7-4B2BACB63A51}" presName="background4" presStyleLbl="node4" presStyleIdx="7" presStyleCnt="26"/>
      <dgm:spPr>
        <a:solidFill>
          <a:schemeClr val="accent1"/>
        </a:solidFill>
      </dgm:spPr>
      <dgm:t>
        <a:bodyPr/>
        <a:lstStyle/>
        <a:p>
          <a:endParaRPr lang="en-US"/>
        </a:p>
      </dgm:t>
    </dgm:pt>
    <dgm:pt modelId="{4E75EB34-69D8-4F9E-B62D-ADF2193E298A}" type="pres">
      <dgm:prSet presAssocID="{653B14A1-C67A-4C98-A2A7-4B2BACB63A51}" presName="text4" presStyleLbl="fgAcc4" presStyleIdx="7" presStyleCnt="26" custScaleX="606209" custScaleY="596139" custLinFactX="33803" custLinFactY="400000" custLinFactNeighborX="100000" custLinFactNeighborY="475314">
        <dgm:presLayoutVars>
          <dgm:chPref val="3"/>
        </dgm:presLayoutVars>
      </dgm:prSet>
      <dgm:spPr/>
      <dgm:t>
        <a:bodyPr/>
        <a:lstStyle/>
        <a:p>
          <a:endParaRPr lang="en-US"/>
        </a:p>
      </dgm:t>
    </dgm:pt>
    <dgm:pt modelId="{BA657BD8-564A-4429-8B99-66D66A01FFB4}" type="pres">
      <dgm:prSet presAssocID="{653B14A1-C67A-4C98-A2A7-4B2BACB63A51}" presName="hierChild5" presStyleCnt="0"/>
      <dgm:spPr/>
      <dgm:t>
        <a:bodyPr/>
        <a:lstStyle/>
        <a:p>
          <a:endParaRPr lang="en-US"/>
        </a:p>
      </dgm:t>
    </dgm:pt>
    <dgm:pt modelId="{9A8F5AAC-28A6-4CE4-8668-3B87742EBE0D}" type="pres">
      <dgm:prSet presAssocID="{9D4023C0-D03B-4580-818F-8439DC070F76}" presName="Name23" presStyleLbl="parChTrans1D4" presStyleIdx="8" presStyleCnt="26" custSzX="1199265" custSzY="62277"/>
      <dgm:spPr/>
      <dgm:t>
        <a:bodyPr/>
        <a:lstStyle/>
        <a:p>
          <a:endParaRPr lang="en-US"/>
        </a:p>
      </dgm:t>
    </dgm:pt>
    <dgm:pt modelId="{3A12FF24-8AB5-4A92-9514-FB4C244DDE59}" type="pres">
      <dgm:prSet presAssocID="{37A1E2BF-C465-41A2-8931-0F1EFDA05720}" presName="hierRoot4" presStyleCnt="0"/>
      <dgm:spPr/>
      <dgm:t>
        <a:bodyPr/>
        <a:lstStyle/>
        <a:p>
          <a:endParaRPr lang="en-US"/>
        </a:p>
      </dgm:t>
    </dgm:pt>
    <dgm:pt modelId="{AC1F38A2-4B8F-44C8-B810-F99AA16DCBC9}" type="pres">
      <dgm:prSet presAssocID="{37A1E2BF-C465-41A2-8931-0F1EFDA05720}" presName="composite4" presStyleCnt="0"/>
      <dgm:spPr/>
      <dgm:t>
        <a:bodyPr/>
        <a:lstStyle/>
        <a:p>
          <a:endParaRPr lang="en-US"/>
        </a:p>
      </dgm:t>
    </dgm:pt>
    <dgm:pt modelId="{7E6F22AF-03C3-408A-B08B-B6F6B528269F}" type="pres">
      <dgm:prSet presAssocID="{37A1E2BF-C465-41A2-8931-0F1EFDA05720}" presName="background4" presStyleLbl="node4" presStyleIdx="8"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05D4378C-0446-411F-9EB9-A1676E2BFBFC}" type="pres">
      <dgm:prSet presAssocID="{37A1E2BF-C465-41A2-8931-0F1EFDA05720}" presName="text4" presStyleLbl="fgAcc4" presStyleIdx="8" presStyleCnt="26" custScaleX="535832" custScaleY="576191" custLinFactX="90467" custLinFactNeighborX="100000" custLinFactNeighborY="24974">
        <dgm:presLayoutVars>
          <dgm:chPref val="3"/>
        </dgm:presLayoutVars>
      </dgm:prSet>
      <dgm:spPr/>
      <dgm:t>
        <a:bodyPr/>
        <a:lstStyle/>
        <a:p>
          <a:endParaRPr lang="en-US"/>
        </a:p>
      </dgm:t>
    </dgm:pt>
    <dgm:pt modelId="{519129CC-E620-40CB-9F04-37BFAB9579F0}" type="pres">
      <dgm:prSet presAssocID="{37A1E2BF-C465-41A2-8931-0F1EFDA05720}" presName="hierChild5" presStyleCnt="0"/>
      <dgm:spPr/>
      <dgm:t>
        <a:bodyPr/>
        <a:lstStyle/>
        <a:p>
          <a:endParaRPr lang="en-US"/>
        </a:p>
      </dgm:t>
    </dgm:pt>
    <dgm:pt modelId="{65BDDBA2-B7BF-40AC-9BC6-324EF13CB49E}" type="pres">
      <dgm:prSet presAssocID="{55327A72-BE34-43C9-85DD-383C198F226B}" presName="Name23" presStyleLbl="parChTrans1D4" presStyleIdx="9" presStyleCnt="26" custSzX="94467" custSzY="62277"/>
      <dgm:spPr/>
      <dgm:t>
        <a:bodyPr/>
        <a:lstStyle/>
        <a:p>
          <a:endParaRPr lang="en-US"/>
        </a:p>
      </dgm:t>
    </dgm:pt>
    <dgm:pt modelId="{826F5A85-16E6-4965-8F80-0D89192580CF}" type="pres">
      <dgm:prSet presAssocID="{B449D4BB-61E4-45D0-AE9E-A3DDD8F77CBB}" presName="hierRoot4" presStyleCnt="0"/>
      <dgm:spPr/>
      <dgm:t>
        <a:bodyPr/>
        <a:lstStyle/>
        <a:p>
          <a:endParaRPr lang="en-US"/>
        </a:p>
      </dgm:t>
    </dgm:pt>
    <dgm:pt modelId="{0B394C94-D86C-49A5-A358-8A3B13FDDAED}" type="pres">
      <dgm:prSet presAssocID="{B449D4BB-61E4-45D0-AE9E-A3DDD8F77CBB}" presName="composite4" presStyleCnt="0"/>
      <dgm:spPr/>
      <dgm:t>
        <a:bodyPr/>
        <a:lstStyle/>
        <a:p>
          <a:endParaRPr lang="en-US"/>
        </a:p>
      </dgm:t>
    </dgm:pt>
    <dgm:pt modelId="{134E68AB-AD12-4689-A40D-935BB919DF1F}" type="pres">
      <dgm:prSet presAssocID="{B449D4BB-61E4-45D0-AE9E-A3DDD8F77CBB}" presName="background4" presStyleLbl="node4" presStyleIdx="9"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607D2235-992E-48B2-BF4A-7278FEFA39AB}" type="pres">
      <dgm:prSet presAssocID="{B449D4BB-61E4-45D0-AE9E-A3DDD8F77CBB}" presName="text4" presStyleLbl="fgAcc4" presStyleIdx="9" presStyleCnt="26" custScaleX="535832" custScaleY="576191" custLinFactX="100000" custLinFactY="200000" custLinFactNeighborX="101454" custLinFactNeighborY="226190">
        <dgm:presLayoutVars>
          <dgm:chPref val="3"/>
        </dgm:presLayoutVars>
      </dgm:prSet>
      <dgm:spPr/>
      <dgm:t>
        <a:bodyPr/>
        <a:lstStyle/>
        <a:p>
          <a:endParaRPr lang="en-US"/>
        </a:p>
      </dgm:t>
    </dgm:pt>
    <dgm:pt modelId="{0BF39115-3C7D-4F0C-8E07-586F69DC6D7A}" type="pres">
      <dgm:prSet presAssocID="{B449D4BB-61E4-45D0-AE9E-A3DDD8F77CBB}" presName="hierChild5" presStyleCnt="0"/>
      <dgm:spPr/>
      <dgm:t>
        <a:bodyPr/>
        <a:lstStyle/>
        <a:p>
          <a:endParaRPr lang="en-US"/>
        </a:p>
      </dgm:t>
    </dgm:pt>
    <dgm:pt modelId="{614C1308-3086-4A7B-B729-0FECCB662C68}" type="pres">
      <dgm:prSet presAssocID="{57CB178A-A45B-4A68-9983-56629C90B9FC}" presName="Name23" presStyleLbl="parChTrans1D4" presStyleIdx="10" presStyleCnt="26" custSzX="94467" custSzY="62277"/>
      <dgm:spPr/>
      <dgm:t>
        <a:bodyPr/>
        <a:lstStyle/>
        <a:p>
          <a:endParaRPr lang="en-US"/>
        </a:p>
      </dgm:t>
    </dgm:pt>
    <dgm:pt modelId="{D5B59566-AD19-4718-939D-D7538C9764C1}" type="pres">
      <dgm:prSet presAssocID="{4F430073-C112-41D4-8A8A-09B7B9B804AF}" presName="hierRoot4" presStyleCnt="0"/>
      <dgm:spPr/>
      <dgm:t>
        <a:bodyPr/>
        <a:lstStyle/>
        <a:p>
          <a:endParaRPr lang="en-US"/>
        </a:p>
      </dgm:t>
    </dgm:pt>
    <dgm:pt modelId="{9B54565B-DFEF-4391-B681-A73B4D4150EB}" type="pres">
      <dgm:prSet presAssocID="{4F430073-C112-41D4-8A8A-09B7B9B804AF}" presName="composite4" presStyleCnt="0"/>
      <dgm:spPr/>
      <dgm:t>
        <a:bodyPr/>
        <a:lstStyle/>
        <a:p>
          <a:endParaRPr lang="en-US"/>
        </a:p>
      </dgm:t>
    </dgm:pt>
    <dgm:pt modelId="{0703EA39-3732-4CF4-8732-8CDC2213986A}" type="pres">
      <dgm:prSet presAssocID="{4F430073-C112-41D4-8A8A-09B7B9B804AF}" presName="background4" presStyleLbl="node4" presStyleIdx="10" presStyleCnt="26"/>
      <dgm:spPr>
        <a:solidFill>
          <a:schemeClr val="accent1"/>
        </a:solidFill>
      </dgm:spPr>
      <dgm:t>
        <a:bodyPr/>
        <a:lstStyle/>
        <a:p>
          <a:endParaRPr lang="en-US"/>
        </a:p>
      </dgm:t>
    </dgm:pt>
    <dgm:pt modelId="{0F8AFCF4-2489-4408-8160-2848DD00B411}" type="pres">
      <dgm:prSet presAssocID="{4F430073-C112-41D4-8A8A-09B7B9B804AF}" presName="text4" presStyleLbl="fgAcc4" presStyleIdx="10" presStyleCnt="26" custScaleX="606209" custScaleY="596139" custLinFactX="83591" custLinFactY="400000" custLinFactNeighborX="100000" custLinFactNeighborY="475281">
        <dgm:presLayoutVars>
          <dgm:chPref val="3"/>
        </dgm:presLayoutVars>
      </dgm:prSet>
      <dgm:spPr/>
      <dgm:t>
        <a:bodyPr/>
        <a:lstStyle/>
        <a:p>
          <a:endParaRPr lang="en-US"/>
        </a:p>
      </dgm:t>
    </dgm:pt>
    <dgm:pt modelId="{719C3435-B594-4254-BE1B-92F7E751A9FC}" type="pres">
      <dgm:prSet presAssocID="{4F430073-C112-41D4-8A8A-09B7B9B804AF}" presName="hierChild5" presStyleCnt="0"/>
      <dgm:spPr/>
      <dgm:t>
        <a:bodyPr/>
        <a:lstStyle/>
        <a:p>
          <a:endParaRPr lang="en-US"/>
        </a:p>
      </dgm:t>
    </dgm:pt>
    <dgm:pt modelId="{E6895881-4879-4908-A29A-5D4D0EACBBFE}" type="pres">
      <dgm:prSet presAssocID="{E671FF9E-39FB-41FC-A2C0-E4E63F2CAE77}" presName="Name17" presStyleLbl="parChTrans1D3" presStyleIdx="1" presStyleCnt="4" custSzX="1698382" custSzY="62277"/>
      <dgm:spPr/>
      <dgm:t>
        <a:bodyPr/>
        <a:lstStyle/>
        <a:p>
          <a:endParaRPr lang="en-US"/>
        </a:p>
      </dgm:t>
    </dgm:pt>
    <dgm:pt modelId="{D540C855-4829-4339-ADB8-DDF9A94035C6}" type="pres">
      <dgm:prSet presAssocID="{96DFA360-EF74-4459-B59E-26A77A603B16}" presName="hierRoot3" presStyleCnt="0"/>
      <dgm:spPr/>
      <dgm:t>
        <a:bodyPr/>
        <a:lstStyle/>
        <a:p>
          <a:endParaRPr lang="en-US"/>
        </a:p>
      </dgm:t>
    </dgm:pt>
    <dgm:pt modelId="{296667F4-17EF-4333-BE80-1BCFF465C74D}" type="pres">
      <dgm:prSet presAssocID="{96DFA360-EF74-4459-B59E-26A77A603B16}" presName="composite3" presStyleCnt="0"/>
      <dgm:spPr/>
      <dgm:t>
        <a:bodyPr/>
        <a:lstStyle/>
        <a:p>
          <a:endParaRPr lang="en-US"/>
        </a:p>
      </dgm:t>
    </dgm:pt>
    <dgm:pt modelId="{8468A088-4444-4B61-8C62-A327681261C6}" type="pres">
      <dgm:prSet presAssocID="{96DFA360-EF74-4459-B59E-26A77A603B16}" presName="background3" presStyleLbl="node3" presStyleIdx="1"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50AA2422-DA2E-4963-AF59-21C2A3C707FE}" type="pres">
      <dgm:prSet presAssocID="{96DFA360-EF74-4459-B59E-26A77A603B16}" presName="text3" presStyleLbl="fgAcc3" presStyleIdx="1" presStyleCnt="4" custScaleX="535832" custScaleY="576191" custLinFactX="-140236" custLinFactY="-200000" custLinFactNeighborX="-200000" custLinFactNeighborY="-287339">
        <dgm:presLayoutVars>
          <dgm:chPref val="3"/>
        </dgm:presLayoutVars>
      </dgm:prSet>
      <dgm:spPr/>
      <dgm:t>
        <a:bodyPr/>
        <a:lstStyle/>
        <a:p>
          <a:endParaRPr lang="en-US"/>
        </a:p>
      </dgm:t>
    </dgm:pt>
    <dgm:pt modelId="{2110C7C5-7346-45C3-8DD0-CBE500E7CA23}" type="pres">
      <dgm:prSet presAssocID="{96DFA360-EF74-4459-B59E-26A77A603B16}" presName="hierChild4" presStyleCnt="0"/>
      <dgm:spPr/>
      <dgm:t>
        <a:bodyPr/>
        <a:lstStyle/>
        <a:p>
          <a:endParaRPr lang="en-US"/>
        </a:p>
      </dgm:t>
    </dgm:pt>
    <dgm:pt modelId="{26BE330E-8030-4B3B-AF3C-87DA3537FD6D}" type="pres">
      <dgm:prSet presAssocID="{BBD36297-DD3D-48F2-86E2-2DEBAD530BEB}" presName="Name23" presStyleLbl="parChTrans1D4" presStyleIdx="11" presStyleCnt="26" custSzX="998233" custSzY="62277"/>
      <dgm:spPr/>
      <dgm:t>
        <a:bodyPr/>
        <a:lstStyle/>
        <a:p>
          <a:endParaRPr lang="en-US"/>
        </a:p>
      </dgm:t>
    </dgm:pt>
    <dgm:pt modelId="{B3D01F23-AA6C-4ABB-9A87-48561F7DA63A}" type="pres">
      <dgm:prSet presAssocID="{010B24BD-F277-45AF-8AE8-3DE709CC5E2F}" presName="hierRoot4" presStyleCnt="0"/>
      <dgm:spPr/>
      <dgm:t>
        <a:bodyPr/>
        <a:lstStyle/>
        <a:p>
          <a:endParaRPr lang="en-US"/>
        </a:p>
      </dgm:t>
    </dgm:pt>
    <dgm:pt modelId="{E81A1CD2-8B2C-41D9-945C-46B79B61C332}" type="pres">
      <dgm:prSet presAssocID="{010B24BD-F277-45AF-8AE8-3DE709CC5E2F}" presName="composite4" presStyleCnt="0"/>
      <dgm:spPr/>
      <dgm:t>
        <a:bodyPr/>
        <a:lstStyle/>
        <a:p>
          <a:endParaRPr lang="en-US"/>
        </a:p>
      </dgm:t>
    </dgm:pt>
    <dgm:pt modelId="{8CB38701-B543-4B7D-8B52-B8E630DD12FB}" type="pres">
      <dgm:prSet presAssocID="{010B24BD-F277-45AF-8AE8-3DE709CC5E2F}" presName="background4" presStyleLbl="node4" presStyleIdx="11"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E46E0582-ABD7-430B-A194-F96708B1F175}" type="pres">
      <dgm:prSet presAssocID="{010B24BD-F277-45AF-8AE8-3DE709CC5E2F}" presName="text4" presStyleLbl="fgAcc4" presStyleIdx="11" presStyleCnt="26" custScaleX="721475" custScaleY="576191" custLinFactX="100000" custLinFactNeighborX="131829" custLinFactNeighborY="24974">
        <dgm:presLayoutVars>
          <dgm:chPref val="3"/>
        </dgm:presLayoutVars>
      </dgm:prSet>
      <dgm:spPr/>
      <dgm:t>
        <a:bodyPr/>
        <a:lstStyle/>
        <a:p>
          <a:endParaRPr lang="en-US"/>
        </a:p>
      </dgm:t>
    </dgm:pt>
    <dgm:pt modelId="{3FC7ACC0-51C0-4A39-B5C1-DADE8DAFC334}" type="pres">
      <dgm:prSet presAssocID="{010B24BD-F277-45AF-8AE8-3DE709CC5E2F}" presName="hierChild5" presStyleCnt="0"/>
      <dgm:spPr/>
      <dgm:t>
        <a:bodyPr/>
        <a:lstStyle/>
        <a:p>
          <a:endParaRPr lang="en-US"/>
        </a:p>
      </dgm:t>
    </dgm:pt>
    <dgm:pt modelId="{6B93413D-18C4-4D9F-83A1-2FE44932667F}" type="pres">
      <dgm:prSet presAssocID="{306CA8FA-C796-4731-B492-C1E1F24C760E}" presName="Name23" presStyleLbl="parChTrans1D4" presStyleIdx="12" presStyleCnt="26" custSzX="399755" custSzY="62277"/>
      <dgm:spPr/>
      <dgm:t>
        <a:bodyPr/>
        <a:lstStyle/>
        <a:p>
          <a:endParaRPr lang="en-US"/>
        </a:p>
      </dgm:t>
    </dgm:pt>
    <dgm:pt modelId="{9979B9E8-279B-4CE0-9D79-A22B73344238}" type="pres">
      <dgm:prSet presAssocID="{70A362F6-6537-4C25-864A-0545C5D4FAA3}" presName="hierRoot4" presStyleCnt="0"/>
      <dgm:spPr/>
      <dgm:t>
        <a:bodyPr/>
        <a:lstStyle/>
        <a:p>
          <a:endParaRPr lang="en-US"/>
        </a:p>
      </dgm:t>
    </dgm:pt>
    <dgm:pt modelId="{D3E5E25F-D1E8-4ADD-83F7-79CD4832B76C}" type="pres">
      <dgm:prSet presAssocID="{70A362F6-6537-4C25-864A-0545C5D4FAA3}" presName="composite4" presStyleCnt="0"/>
      <dgm:spPr/>
      <dgm:t>
        <a:bodyPr/>
        <a:lstStyle/>
        <a:p>
          <a:endParaRPr lang="en-US"/>
        </a:p>
      </dgm:t>
    </dgm:pt>
    <dgm:pt modelId="{5B60D256-CC37-4E36-9A7C-1862A39FE96B}" type="pres">
      <dgm:prSet presAssocID="{70A362F6-6537-4C25-864A-0545C5D4FAA3}" presName="background4" presStyleLbl="node4" presStyleIdx="12"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E53656A3-4855-4E1E-977C-ABD628A5C07D}" type="pres">
      <dgm:prSet presAssocID="{70A362F6-6537-4C25-864A-0545C5D4FAA3}" presName="text4" presStyleLbl="fgAcc4" presStyleIdx="12" presStyleCnt="26" custScaleX="535832" custScaleY="576191" custLinFactX="100000" custLinFactY="200000" custLinFactNeighborX="156293" custLinFactNeighborY="226190">
        <dgm:presLayoutVars>
          <dgm:chPref val="3"/>
        </dgm:presLayoutVars>
      </dgm:prSet>
      <dgm:spPr/>
      <dgm:t>
        <a:bodyPr/>
        <a:lstStyle/>
        <a:p>
          <a:endParaRPr lang="en-US"/>
        </a:p>
      </dgm:t>
    </dgm:pt>
    <dgm:pt modelId="{E48197B7-4853-4107-8A8C-4DA2C9EEA165}" type="pres">
      <dgm:prSet presAssocID="{70A362F6-6537-4C25-864A-0545C5D4FAA3}" presName="hierChild5" presStyleCnt="0"/>
      <dgm:spPr/>
      <dgm:t>
        <a:bodyPr/>
        <a:lstStyle/>
        <a:p>
          <a:endParaRPr lang="en-US"/>
        </a:p>
      </dgm:t>
    </dgm:pt>
    <dgm:pt modelId="{CB868D9C-C4AB-4798-891E-0B9FDDA3CAA8}" type="pres">
      <dgm:prSet presAssocID="{E8D6619A-4A6A-49BD-8DA4-92619B9D58FD}" presName="Name23" presStyleLbl="parChTrans1D4" presStyleIdx="13" presStyleCnt="26" custSzX="94467" custSzY="62277"/>
      <dgm:spPr/>
      <dgm:t>
        <a:bodyPr/>
        <a:lstStyle/>
        <a:p>
          <a:endParaRPr lang="en-US"/>
        </a:p>
      </dgm:t>
    </dgm:pt>
    <dgm:pt modelId="{966679CE-F00B-43B4-A37E-CA055D18F711}" type="pres">
      <dgm:prSet presAssocID="{7212FF20-3737-4B38-A67B-901886A0AE83}" presName="hierRoot4" presStyleCnt="0"/>
      <dgm:spPr/>
      <dgm:t>
        <a:bodyPr/>
        <a:lstStyle/>
        <a:p>
          <a:endParaRPr lang="en-US"/>
        </a:p>
      </dgm:t>
    </dgm:pt>
    <dgm:pt modelId="{A386FBF9-5E0F-43B5-9909-72EE5D306634}" type="pres">
      <dgm:prSet presAssocID="{7212FF20-3737-4B38-A67B-901886A0AE83}" presName="composite4" presStyleCnt="0"/>
      <dgm:spPr/>
      <dgm:t>
        <a:bodyPr/>
        <a:lstStyle/>
        <a:p>
          <a:endParaRPr lang="en-US"/>
        </a:p>
      </dgm:t>
    </dgm:pt>
    <dgm:pt modelId="{63FC3D5B-5078-4310-B7A0-58D3A61B0000}" type="pres">
      <dgm:prSet presAssocID="{7212FF20-3737-4B38-A67B-901886A0AE83}" presName="background4" presStyleLbl="node4" presStyleIdx="13" presStyleCnt="26"/>
      <dgm:spPr>
        <a:solidFill>
          <a:schemeClr val="accent1"/>
        </a:solidFill>
      </dgm:spPr>
      <dgm:t>
        <a:bodyPr/>
        <a:lstStyle/>
        <a:p>
          <a:endParaRPr lang="en-US"/>
        </a:p>
      </dgm:t>
    </dgm:pt>
    <dgm:pt modelId="{F423B26D-662B-4268-A136-521EA3229748}" type="pres">
      <dgm:prSet presAssocID="{7212FF20-3737-4B38-A67B-901886A0AE83}" presName="text4" presStyleLbl="fgAcc4" presStyleIdx="13" presStyleCnt="26" custScaleX="606208" custScaleY="596139" custLinFactX="100000" custLinFactY="400000" custLinFactNeighborX="138503" custLinFactNeighborY="475349">
        <dgm:presLayoutVars>
          <dgm:chPref val="3"/>
        </dgm:presLayoutVars>
      </dgm:prSet>
      <dgm:spPr/>
      <dgm:t>
        <a:bodyPr/>
        <a:lstStyle/>
        <a:p>
          <a:endParaRPr lang="en-US"/>
        </a:p>
      </dgm:t>
    </dgm:pt>
    <dgm:pt modelId="{5A597333-CC69-41D7-A885-C8A5A4BC1014}" type="pres">
      <dgm:prSet presAssocID="{7212FF20-3737-4B38-A67B-901886A0AE83}" presName="hierChild5" presStyleCnt="0"/>
      <dgm:spPr/>
      <dgm:t>
        <a:bodyPr/>
        <a:lstStyle/>
        <a:p>
          <a:endParaRPr lang="en-US"/>
        </a:p>
      </dgm:t>
    </dgm:pt>
    <dgm:pt modelId="{CE4C230D-278D-4CB3-B600-B390449EFB1D}" type="pres">
      <dgm:prSet presAssocID="{78F2C5D9-91E6-4400-9118-EC103963BAB3}" presName="Name23" presStyleLbl="parChTrans1D4" presStyleIdx="14" presStyleCnt="26" custSzX="399755" custSzY="62277"/>
      <dgm:spPr/>
      <dgm:t>
        <a:bodyPr/>
        <a:lstStyle/>
        <a:p>
          <a:endParaRPr lang="en-US"/>
        </a:p>
      </dgm:t>
    </dgm:pt>
    <dgm:pt modelId="{9681BDB5-5F75-48F2-B909-097F5B135159}" type="pres">
      <dgm:prSet presAssocID="{B7BFC637-36AA-46B1-9DA8-DC9EEF154559}" presName="hierRoot4" presStyleCnt="0"/>
      <dgm:spPr/>
      <dgm:t>
        <a:bodyPr/>
        <a:lstStyle/>
        <a:p>
          <a:endParaRPr lang="en-US"/>
        </a:p>
      </dgm:t>
    </dgm:pt>
    <dgm:pt modelId="{9B60D981-5C39-466E-BC7A-EBDB9CCD8676}" type="pres">
      <dgm:prSet presAssocID="{B7BFC637-36AA-46B1-9DA8-DC9EEF154559}" presName="composite4" presStyleCnt="0"/>
      <dgm:spPr/>
      <dgm:t>
        <a:bodyPr/>
        <a:lstStyle/>
        <a:p>
          <a:endParaRPr lang="en-US"/>
        </a:p>
      </dgm:t>
    </dgm:pt>
    <dgm:pt modelId="{C6D9FF91-AC47-427E-A3FE-3473CD4AC95D}" type="pres">
      <dgm:prSet presAssocID="{B7BFC637-36AA-46B1-9DA8-DC9EEF154559}" presName="background4" presStyleLbl="node4" presStyleIdx="14"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C2FF1BE3-F9C0-4F01-8C65-019283A0609B}" type="pres">
      <dgm:prSet presAssocID="{B7BFC637-36AA-46B1-9DA8-DC9EEF154559}" presName="text4" presStyleLbl="fgAcc4" presStyleIdx="14" presStyleCnt="26" custScaleX="535832" custScaleY="576191" custLinFactX="100000" custLinFactY="200000" custLinFactNeighborX="156293" custLinFactNeighborY="226190">
        <dgm:presLayoutVars>
          <dgm:chPref val="3"/>
        </dgm:presLayoutVars>
      </dgm:prSet>
      <dgm:spPr/>
      <dgm:t>
        <a:bodyPr/>
        <a:lstStyle/>
        <a:p>
          <a:endParaRPr lang="en-US"/>
        </a:p>
      </dgm:t>
    </dgm:pt>
    <dgm:pt modelId="{6BFFE242-3FEF-4A06-927D-D09AB19CCAA9}" type="pres">
      <dgm:prSet presAssocID="{B7BFC637-36AA-46B1-9DA8-DC9EEF154559}" presName="hierChild5" presStyleCnt="0"/>
      <dgm:spPr/>
      <dgm:t>
        <a:bodyPr/>
        <a:lstStyle/>
        <a:p>
          <a:endParaRPr lang="en-US"/>
        </a:p>
      </dgm:t>
    </dgm:pt>
    <dgm:pt modelId="{AE1D49B5-EB61-4A4D-B02C-09BE42FA1395}" type="pres">
      <dgm:prSet presAssocID="{31FB498B-BF21-4AA8-97F1-FF18E9F6CC2D}" presName="Name23" presStyleLbl="parChTrans1D4" presStyleIdx="15" presStyleCnt="26" custSzX="94467" custSzY="62277"/>
      <dgm:spPr/>
      <dgm:t>
        <a:bodyPr/>
        <a:lstStyle/>
        <a:p>
          <a:endParaRPr lang="en-US"/>
        </a:p>
      </dgm:t>
    </dgm:pt>
    <dgm:pt modelId="{0EC5DF08-7922-47AA-BEC8-8D0513A0E65F}" type="pres">
      <dgm:prSet presAssocID="{6C8B5529-3BED-476C-9D11-7B855B362F89}" presName="hierRoot4" presStyleCnt="0"/>
      <dgm:spPr/>
      <dgm:t>
        <a:bodyPr/>
        <a:lstStyle/>
        <a:p>
          <a:endParaRPr lang="en-US"/>
        </a:p>
      </dgm:t>
    </dgm:pt>
    <dgm:pt modelId="{118D57FC-5B95-4A1A-9AE1-0EAF92491CBA}" type="pres">
      <dgm:prSet presAssocID="{6C8B5529-3BED-476C-9D11-7B855B362F89}" presName="composite4" presStyleCnt="0"/>
      <dgm:spPr/>
      <dgm:t>
        <a:bodyPr/>
        <a:lstStyle/>
        <a:p>
          <a:endParaRPr lang="en-US"/>
        </a:p>
      </dgm:t>
    </dgm:pt>
    <dgm:pt modelId="{AAE7D9F4-E6D2-4E13-B326-35DE90C9D15E}" type="pres">
      <dgm:prSet presAssocID="{6C8B5529-3BED-476C-9D11-7B855B362F89}" presName="background4" presStyleLbl="node4" presStyleIdx="15" presStyleCnt="26"/>
      <dgm:spPr>
        <a:solidFill>
          <a:schemeClr val="accent1"/>
        </a:solidFill>
      </dgm:spPr>
      <dgm:t>
        <a:bodyPr/>
        <a:lstStyle/>
        <a:p>
          <a:endParaRPr lang="en-US"/>
        </a:p>
      </dgm:t>
    </dgm:pt>
    <dgm:pt modelId="{79805588-6B1F-48E8-9FC3-19BD69D9A2CD}" type="pres">
      <dgm:prSet presAssocID="{6C8B5529-3BED-476C-9D11-7B855B362F89}" presName="text4" presStyleLbl="fgAcc4" presStyleIdx="15" presStyleCnt="26" custScaleX="606209" custScaleY="596139" custLinFactX="100000" custLinFactY="400000" custLinFactNeighborX="138503" custLinFactNeighborY="475349">
        <dgm:presLayoutVars>
          <dgm:chPref val="3"/>
        </dgm:presLayoutVars>
      </dgm:prSet>
      <dgm:spPr/>
      <dgm:t>
        <a:bodyPr/>
        <a:lstStyle/>
        <a:p>
          <a:endParaRPr lang="en-US"/>
        </a:p>
      </dgm:t>
    </dgm:pt>
    <dgm:pt modelId="{6DEADE1D-9333-4A30-BB4D-9898D5B41140}" type="pres">
      <dgm:prSet presAssocID="{6C8B5529-3BED-476C-9D11-7B855B362F89}" presName="hierChild5" presStyleCnt="0"/>
      <dgm:spPr/>
      <dgm:t>
        <a:bodyPr/>
        <a:lstStyle/>
        <a:p>
          <a:endParaRPr lang="en-US"/>
        </a:p>
      </dgm:t>
    </dgm:pt>
    <dgm:pt modelId="{E39C8258-BEBD-4AF6-8435-5C3319E6E13F}" type="pres">
      <dgm:prSet presAssocID="{BC8810D5-B622-4A3C-9FD3-3C8031B83DEB}" presName="Name23" presStyleLbl="parChTrans1D4" presStyleIdx="16" presStyleCnt="26" custSzX="998233" custSzY="62277"/>
      <dgm:spPr/>
      <dgm:t>
        <a:bodyPr/>
        <a:lstStyle/>
        <a:p>
          <a:endParaRPr lang="en-US"/>
        </a:p>
      </dgm:t>
    </dgm:pt>
    <dgm:pt modelId="{B8343CAF-B2FD-43F1-8C47-F943C81E523C}" type="pres">
      <dgm:prSet presAssocID="{300850DB-5C66-4279-86A3-1A0C5BCFE789}" presName="hierRoot4" presStyleCnt="0"/>
      <dgm:spPr/>
      <dgm:t>
        <a:bodyPr/>
        <a:lstStyle/>
        <a:p>
          <a:endParaRPr lang="en-US"/>
        </a:p>
      </dgm:t>
    </dgm:pt>
    <dgm:pt modelId="{9FED4378-F851-4F5C-9576-69A05FFB8781}" type="pres">
      <dgm:prSet presAssocID="{300850DB-5C66-4279-86A3-1A0C5BCFE789}" presName="composite4" presStyleCnt="0"/>
      <dgm:spPr/>
      <dgm:t>
        <a:bodyPr/>
        <a:lstStyle/>
        <a:p>
          <a:endParaRPr lang="en-US"/>
        </a:p>
      </dgm:t>
    </dgm:pt>
    <dgm:pt modelId="{DD3FAB54-C349-43C5-B8E8-3FA69B11A1A7}" type="pres">
      <dgm:prSet presAssocID="{300850DB-5C66-4279-86A3-1A0C5BCFE789}" presName="background4" presStyleLbl="node4" presStyleIdx="16"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72C59D36-00C9-440D-A77F-2C3EAF6AB8DA}" type="pres">
      <dgm:prSet presAssocID="{300850DB-5C66-4279-86A3-1A0C5BCFE789}" presName="text4" presStyleLbl="fgAcc4" presStyleIdx="16" presStyleCnt="26" custScaleX="772102" custScaleY="576191" custLinFactX="100000" custLinFactNeighborX="131829" custLinFactNeighborY="24974">
        <dgm:presLayoutVars>
          <dgm:chPref val="3"/>
        </dgm:presLayoutVars>
      </dgm:prSet>
      <dgm:spPr/>
      <dgm:t>
        <a:bodyPr/>
        <a:lstStyle/>
        <a:p>
          <a:endParaRPr lang="en-US"/>
        </a:p>
      </dgm:t>
    </dgm:pt>
    <dgm:pt modelId="{9586ACFD-C4D6-4906-880A-B4FFEB695A55}" type="pres">
      <dgm:prSet presAssocID="{300850DB-5C66-4279-86A3-1A0C5BCFE789}" presName="hierChild5" presStyleCnt="0"/>
      <dgm:spPr/>
      <dgm:t>
        <a:bodyPr/>
        <a:lstStyle/>
        <a:p>
          <a:endParaRPr lang="en-US"/>
        </a:p>
      </dgm:t>
    </dgm:pt>
    <dgm:pt modelId="{798064EB-9BBD-4E71-A107-906FE88F4FEF}" type="pres">
      <dgm:prSet presAssocID="{D47FA665-2CF2-4A01-AD70-F5CC8E513D8E}" presName="Name23" presStyleLbl="parChTrans1D4" presStyleIdx="17" presStyleCnt="26" custSzX="797948" custSzY="62277"/>
      <dgm:spPr/>
      <dgm:t>
        <a:bodyPr/>
        <a:lstStyle/>
        <a:p>
          <a:endParaRPr lang="en-US"/>
        </a:p>
      </dgm:t>
    </dgm:pt>
    <dgm:pt modelId="{F45914C2-579F-494E-BE69-598B4809960E}" type="pres">
      <dgm:prSet presAssocID="{778E0B86-E51D-4A4B-9365-339F20233622}" presName="hierRoot4" presStyleCnt="0"/>
      <dgm:spPr/>
      <dgm:t>
        <a:bodyPr/>
        <a:lstStyle/>
        <a:p>
          <a:endParaRPr lang="en-US"/>
        </a:p>
      </dgm:t>
    </dgm:pt>
    <dgm:pt modelId="{D16E339B-971F-4252-93D9-C5F9D8DEF8AC}" type="pres">
      <dgm:prSet presAssocID="{778E0B86-E51D-4A4B-9365-339F20233622}" presName="composite4" presStyleCnt="0"/>
      <dgm:spPr/>
      <dgm:t>
        <a:bodyPr/>
        <a:lstStyle/>
        <a:p>
          <a:endParaRPr lang="en-US"/>
        </a:p>
      </dgm:t>
    </dgm:pt>
    <dgm:pt modelId="{EC91CCE5-A3B9-42D6-951C-A836A94A8296}" type="pres">
      <dgm:prSet presAssocID="{778E0B86-E51D-4A4B-9365-339F20233622}" presName="background4" presStyleLbl="node4" presStyleIdx="17"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7FE510D4-1F1D-45C0-B461-AA43CEC8E9E3}" type="pres">
      <dgm:prSet presAssocID="{778E0B86-E51D-4A4B-9365-339F20233622}" presName="text4" presStyleLbl="fgAcc4" presStyleIdx="17" presStyleCnt="26" custScaleX="535832" custScaleY="576191" custLinFactX="187122" custLinFactY="200000" custLinFactNeighborX="200000" custLinFactNeighborY="226190">
        <dgm:presLayoutVars>
          <dgm:chPref val="3"/>
        </dgm:presLayoutVars>
      </dgm:prSet>
      <dgm:spPr/>
      <dgm:t>
        <a:bodyPr/>
        <a:lstStyle/>
        <a:p>
          <a:endParaRPr lang="en-US"/>
        </a:p>
      </dgm:t>
    </dgm:pt>
    <dgm:pt modelId="{4CF1A4EA-2E37-43D7-8918-F64488858966}" type="pres">
      <dgm:prSet presAssocID="{778E0B86-E51D-4A4B-9365-339F20233622}" presName="hierChild5" presStyleCnt="0"/>
      <dgm:spPr/>
      <dgm:t>
        <a:bodyPr/>
        <a:lstStyle/>
        <a:p>
          <a:endParaRPr lang="en-US"/>
        </a:p>
      </dgm:t>
    </dgm:pt>
    <dgm:pt modelId="{5ACEEF0B-09A2-4999-BCE7-741E5090831D}" type="pres">
      <dgm:prSet presAssocID="{2947CE24-072F-4DAF-8690-8B2DB4E0FC43}" presName="Name23" presStyleLbl="parChTrans1D4" presStyleIdx="18" presStyleCnt="26" custSzX="94467" custSzY="62277"/>
      <dgm:spPr/>
      <dgm:t>
        <a:bodyPr/>
        <a:lstStyle/>
        <a:p>
          <a:endParaRPr lang="en-US"/>
        </a:p>
      </dgm:t>
    </dgm:pt>
    <dgm:pt modelId="{CC52F941-6296-47AF-ACB4-F6EAD08A35B6}" type="pres">
      <dgm:prSet presAssocID="{5EA82C10-3D44-4D85-8C87-E7B240129DD3}" presName="hierRoot4" presStyleCnt="0"/>
      <dgm:spPr/>
      <dgm:t>
        <a:bodyPr/>
        <a:lstStyle/>
        <a:p>
          <a:endParaRPr lang="en-US"/>
        </a:p>
      </dgm:t>
    </dgm:pt>
    <dgm:pt modelId="{FA848A69-1B1A-484B-8CEA-70A4179E4755}" type="pres">
      <dgm:prSet presAssocID="{5EA82C10-3D44-4D85-8C87-E7B240129DD3}" presName="composite4" presStyleCnt="0"/>
      <dgm:spPr/>
      <dgm:t>
        <a:bodyPr/>
        <a:lstStyle/>
        <a:p>
          <a:endParaRPr lang="en-US"/>
        </a:p>
      </dgm:t>
    </dgm:pt>
    <dgm:pt modelId="{1AE6F20D-6A8B-4C31-9559-8144B9D68DB0}" type="pres">
      <dgm:prSet presAssocID="{5EA82C10-3D44-4D85-8C87-E7B240129DD3}" presName="background4" presStyleLbl="node4" presStyleIdx="18" presStyleCnt="26"/>
      <dgm:spPr>
        <a:solidFill>
          <a:schemeClr val="accent1"/>
        </a:solidFill>
      </dgm:spPr>
      <dgm:t>
        <a:bodyPr/>
        <a:lstStyle/>
        <a:p>
          <a:endParaRPr lang="en-US"/>
        </a:p>
      </dgm:t>
    </dgm:pt>
    <dgm:pt modelId="{827DCA0F-245B-4B1E-B46A-1D62317B3C6D}" type="pres">
      <dgm:prSet presAssocID="{5EA82C10-3D44-4D85-8C87-E7B240129DD3}" presName="text4" presStyleLbl="fgAcc4" presStyleIdx="18" presStyleCnt="26" custScaleX="606209" custScaleY="596139" custLinFactX="169440" custLinFactY="400000" custLinFactNeighborX="200000" custLinFactNeighborY="475314">
        <dgm:presLayoutVars>
          <dgm:chPref val="3"/>
        </dgm:presLayoutVars>
      </dgm:prSet>
      <dgm:spPr/>
      <dgm:t>
        <a:bodyPr/>
        <a:lstStyle/>
        <a:p>
          <a:endParaRPr lang="en-US"/>
        </a:p>
      </dgm:t>
    </dgm:pt>
    <dgm:pt modelId="{722D1D84-07F4-41D4-8425-C2691E9C1CE4}" type="pres">
      <dgm:prSet presAssocID="{5EA82C10-3D44-4D85-8C87-E7B240129DD3}" presName="hierChild5" presStyleCnt="0"/>
      <dgm:spPr/>
      <dgm:t>
        <a:bodyPr/>
        <a:lstStyle/>
        <a:p>
          <a:endParaRPr lang="en-US"/>
        </a:p>
      </dgm:t>
    </dgm:pt>
    <dgm:pt modelId="{7D55A608-CBF5-4BAB-BE2D-69AB073B2707}" type="pres">
      <dgm:prSet presAssocID="{49AB8ACC-6B07-4397-8ACA-AEE4ACB95283}" presName="Name23" presStyleLbl="parChTrans1D4" presStyleIdx="19" presStyleCnt="26" custSzX="94467" custSzY="62277"/>
      <dgm:spPr/>
      <dgm:t>
        <a:bodyPr/>
        <a:lstStyle/>
        <a:p>
          <a:endParaRPr lang="en-US"/>
        </a:p>
      </dgm:t>
    </dgm:pt>
    <dgm:pt modelId="{4CC3EFA0-469D-44E0-A083-D77B37AE5DF3}" type="pres">
      <dgm:prSet presAssocID="{24D3BDEA-90C7-4967-B066-FAAD7FCBDA29}" presName="hierRoot4" presStyleCnt="0"/>
      <dgm:spPr/>
      <dgm:t>
        <a:bodyPr/>
        <a:lstStyle/>
        <a:p>
          <a:endParaRPr lang="en-US"/>
        </a:p>
      </dgm:t>
    </dgm:pt>
    <dgm:pt modelId="{3658F8F2-A2B0-4DED-9DC5-BB3F851CF387}" type="pres">
      <dgm:prSet presAssocID="{24D3BDEA-90C7-4967-B066-FAAD7FCBDA29}" presName="composite4" presStyleCnt="0"/>
      <dgm:spPr/>
      <dgm:t>
        <a:bodyPr/>
        <a:lstStyle/>
        <a:p>
          <a:endParaRPr lang="en-US"/>
        </a:p>
      </dgm:t>
    </dgm:pt>
    <dgm:pt modelId="{582ADAFD-61C7-4380-9743-7053E6DD8160}" type="pres">
      <dgm:prSet presAssocID="{24D3BDEA-90C7-4967-B066-FAAD7FCBDA29}" presName="background4" presStyleLbl="node4" presStyleIdx="19"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72479C88-B838-4B01-8604-FD834FDD3F2E}" type="pres">
      <dgm:prSet presAssocID="{24D3BDEA-90C7-4967-B066-FAAD7FCBDA29}" presName="text4" presStyleLbl="fgAcc4" presStyleIdx="19" presStyleCnt="26" custScaleX="535831" custScaleY="576191" custLinFactX="200000" custLinFactY="200000" custLinFactNeighborX="201399" custLinFactNeighborY="226190">
        <dgm:presLayoutVars>
          <dgm:chPref val="3"/>
        </dgm:presLayoutVars>
      </dgm:prSet>
      <dgm:spPr/>
      <dgm:t>
        <a:bodyPr/>
        <a:lstStyle/>
        <a:p>
          <a:endParaRPr lang="en-US"/>
        </a:p>
      </dgm:t>
    </dgm:pt>
    <dgm:pt modelId="{9CBD9052-0A0A-46AC-AB1F-2CF336867EF7}" type="pres">
      <dgm:prSet presAssocID="{24D3BDEA-90C7-4967-B066-FAAD7FCBDA29}" presName="hierChild5" presStyleCnt="0"/>
      <dgm:spPr/>
      <dgm:t>
        <a:bodyPr/>
        <a:lstStyle/>
        <a:p>
          <a:endParaRPr lang="en-US"/>
        </a:p>
      </dgm:t>
    </dgm:pt>
    <dgm:pt modelId="{510BD62C-C5E1-45BA-AC21-EFADB2D75F52}" type="pres">
      <dgm:prSet presAssocID="{AE6FF559-C76E-47AD-B234-58F34C28B380}" presName="Name23" presStyleLbl="parChTrans1D4" presStyleIdx="20" presStyleCnt="26" custSzX="94467" custSzY="62277"/>
      <dgm:spPr/>
      <dgm:t>
        <a:bodyPr/>
        <a:lstStyle/>
        <a:p>
          <a:endParaRPr lang="en-US"/>
        </a:p>
      </dgm:t>
    </dgm:pt>
    <dgm:pt modelId="{A4438C4E-2B36-4C38-BDA1-F4F8FC2E5C9E}" type="pres">
      <dgm:prSet presAssocID="{5E8BBEE4-EAC8-46C5-A299-AC6D24B9DB17}" presName="hierRoot4" presStyleCnt="0"/>
      <dgm:spPr/>
      <dgm:t>
        <a:bodyPr/>
        <a:lstStyle/>
        <a:p>
          <a:endParaRPr lang="en-US"/>
        </a:p>
      </dgm:t>
    </dgm:pt>
    <dgm:pt modelId="{00FC2F83-0912-4624-AA66-6E5316AFC820}" type="pres">
      <dgm:prSet presAssocID="{5E8BBEE4-EAC8-46C5-A299-AC6D24B9DB17}" presName="composite4" presStyleCnt="0"/>
      <dgm:spPr/>
      <dgm:t>
        <a:bodyPr/>
        <a:lstStyle/>
        <a:p>
          <a:endParaRPr lang="en-US"/>
        </a:p>
      </dgm:t>
    </dgm:pt>
    <dgm:pt modelId="{E6DE9768-C143-4B42-A386-07D794834C40}" type="pres">
      <dgm:prSet presAssocID="{5E8BBEE4-EAC8-46C5-A299-AC6D24B9DB17}" presName="background4" presStyleLbl="node4" presStyleIdx="20" presStyleCnt="26"/>
      <dgm:spPr>
        <a:solidFill>
          <a:schemeClr val="accent1"/>
        </a:solidFill>
      </dgm:spPr>
      <dgm:t>
        <a:bodyPr/>
        <a:lstStyle/>
        <a:p>
          <a:endParaRPr lang="en-US"/>
        </a:p>
      </dgm:t>
    </dgm:pt>
    <dgm:pt modelId="{E12BAA49-332C-4B1B-B41E-9106780B4CA9}" type="pres">
      <dgm:prSet presAssocID="{5E8BBEE4-EAC8-46C5-A299-AC6D24B9DB17}" presName="text4" presStyleLbl="fgAcc4" presStyleIdx="20" presStyleCnt="26" custScaleX="606208" custScaleY="596139" custLinFactX="183731" custLinFactY="400000" custLinFactNeighborX="200000" custLinFactNeighborY="475314">
        <dgm:presLayoutVars>
          <dgm:chPref val="3"/>
        </dgm:presLayoutVars>
      </dgm:prSet>
      <dgm:spPr/>
      <dgm:t>
        <a:bodyPr/>
        <a:lstStyle/>
        <a:p>
          <a:endParaRPr lang="en-US"/>
        </a:p>
      </dgm:t>
    </dgm:pt>
    <dgm:pt modelId="{99319FEE-DD60-4E85-9E55-EE9BA06B2F76}" type="pres">
      <dgm:prSet presAssocID="{5E8BBEE4-EAC8-46C5-A299-AC6D24B9DB17}" presName="hierChild5" presStyleCnt="0"/>
      <dgm:spPr/>
      <dgm:t>
        <a:bodyPr/>
        <a:lstStyle/>
        <a:p>
          <a:endParaRPr lang="en-US"/>
        </a:p>
      </dgm:t>
    </dgm:pt>
    <dgm:pt modelId="{5140306A-8591-4E52-ACBF-5F9338C37B31}" type="pres">
      <dgm:prSet presAssocID="{F3F9963B-ACB2-4C19-900A-14CC7FF2A0CB}" presName="Name23" presStyleLbl="parChTrans1D4" presStyleIdx="21" presStyleCnt="26" custSzX="797980" custSzY="62277"/>
      <dgm:spPr/>
      <dgm:t>
        <a:bodyPr/>
        <a:lstStyle/>
        <a:p>
          <a:endParaRPr lang="en-US"/>
        </a:p>
      </dgm:t>
    </dgm:pt>
    <dgm:pt modelId="{EC8F7338-3F93-40CC-91CE-124607A1DFD8}" type="pres">
      <dgm:prSet presAssocID="{E4038211-1CC8-4000-8FC7-8C3E77B22327}" presName="hierRoot4" presStyleCnt="0"/>
      <dgm:spPr/>
      <dgm:t>
        <a:bodyPr/>
        <a:lstStyle/>
        <a:p>
          <a:endParaRPr lang="en-US"/>
        </a:p>
      </dgm:t>
    </dgm:pt>
    <dgm:pt modelId="{DD2EF88D-96F9-4498-8717-C7705931D5CB}" type="pres">
      <dgm:prSet presAssocID="{E4038211-1CC8-4000-8FC7-8C3E77B22327}" presName="composite4" presStyleCnt="0"/>
      <dgm:spPr/>
      <dgm:t>
        <a:bodyPr/>
        <a:lstStyle/>
        <a:p>
          <a:endParaRPr lang="en-US"/>
        </a:p>
      </dgm:t>
    </dgm:pt>
    <dgm:pt modelId="{B3962D86-153D-4468-9414-BC423B8C3E05}" type="pres">
      <dgm:prSet presAssocID="{E4038211-1CC8-4000-8FC7-8C3E77B22327}" presName="background4" presStyleLbl="node4" presStyleIdx="21"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AD0FD02-495F-415D-9E7D-C217F0F40C6C}" type="pres">
      <dgm:prSet presAssocID="{E4038211-1CC8-4000-8FC7-8C3E77B22327}" presName="text4" presStyleLbl="fgAcc4" presStyleIdx="21" presStyleCnt="26" custScaleX="535832" custScaleY="576191" custLinFactX="200000" custLinFactY="200000" custLinFactNeighborX="201399" custLinFactNeighborY="226190">
        <dgm:presLayoutVars>
          <dgm:chPref val="3"/>
        </dgm:presLayoutVars>
      </dgm:prSet>
      <dgm:spPr/>
      <dgm:t>
        <a:bodyPr/>
        <a:lstStyle/>
        <a:p>
          <a:endParaRPr lang="en-US"/>
        </a:p>
      </dgm:t>
    </dgm:pt>
    <dgm:pt modelId="{7C7046A9-7D70-40EA-B7F2-EFFD44B64568}" type="pres">
      <dgm:prSet presAssocID="{E4038211-1CC8-4000-8FC7-8C3E77B22327}" presName="hierChild5" presStyleCnt="0"/>
      <dgm:spPr/>
      <dgm:t>
        <a:bodyPr/>
        <a:lstStyle/>
        <a:p>
          <a:endParaRPr lang="en-US"/>
        </a:p>
      </dgm:t>
    </dgm:pt>
    <dgm:pt modelId="{76E32D64-6A81-4491-93A8-F6FBE6973F1B}" type="pres">
      <dgm:prSet presAssocID="{3E96475B-B745-4D76-B12F-0BAC38752DFE}" presName="Name23" presStyleLbl="parChTrans1D4" presStyleIdx="22" presStyleCnt="26" custSzX="94467" custSzY="62277"/>
      <dgm:spPr/>
      <dgm:t>
        <a:bodyPr/>
        <a:lstStyle/>
        <a:p>
          <a:endParaRPr lang="en-US"/>
        </a:p>
      </dgm:t>
    </dgm:pt>
    <dgm:pt modelId="{746C67C1-D286-4EFF-9277-03AB42C5D704}" type="pres">
      <dgm:prSet presAssocID="{69B1DB92-65EE-4BFF-A930-D9EF25D100A1}" presName="hierRoot4" presStyleCnt="0"/>
      <dgm:spPr/>
      <dgm:t>
        <a:bodyPr/>
        <a:lstStyle/>
        <a:p>
          <a:endParaRPr lang="en-US"/>
        </a:p>
      </dgm:t>
    </dgm:pt>
    <dgm:pt modelId="{735C43B8-F660-4607-A07D-4ECEECE1FF86}" type="pres">
      <dgm:prSet presAssocID="{69B1DB92-65EE-4BFF-A930-D9EF25D100A1}" presName="composite4" presStyleCnt="0"/>
      <dgm:spPr/>
      <dgm:t>
        <a:bodyPr/>
        <a:lstStyle/>
        <a:p>
          <a:endParaRPr lang="en-US"/>
        </a:p>
      </dgm:t>
    </dgm:pt>
    <dgm:pt modelId="{7A73DDB6-A2A6-453D-B510-1F00CEDF59E8}" type="pres">
      <dgm:prSet presAssocID="{69B1DB92-65EE-4BFF-A930-D9EF25D100A1}" presName="background4" presStyleLbl="node4" presStyleIdx="22" presStyleCnt="26"/>
      <dgm:spPr>
        <a:solidFill>
          <a:schemeClr val="accent1"/>
        </a:solidFill>
      </dgm:spPr>
      <dgm:t>
        <a:bodyPr/>
        <a:lstStyle/>
        <a:p>
          <a:endParaRPr lang="en-US"/>
        </a:p>
      </dgm:t>
    </dgm:pt>
    <dgm:pt modelId="{F0CBFC95-D077-48F1-A12A-5E2166D6BC3B}" type="pres">
      <dgm:prSet presAssocID="{69B1DB92-65EE-4BFF-A930-D9EF25D100A1}" presName="text4" presStyleLbl="fgAcc4" presStyleIdx="22" presStyleCnt="26" custScaleX="606208" custScaleY="596139" custLinFactX="200000" custLinFactY="400000" custLinFactNeighborX="242857" custLinFactNeighborY="475281">
        <dgm:presLayoutVars>
          <dgm:chPref val="3"/>
        </dgm:presLayoutVars>
      </dgm:prSet>
      <dgm:spPr/>
      <dgm:t>
        <a:bodyPr/>
        <a:lstStyle/>
        <a:p>
          <a:endParaRPr lang="en-US"/>
        </a:p>
      </dgm:t>
    </dgm:pt>
    <dgm:pt modelId="{40269730-3BEA-4234-A708-5AA24C907C99}" type="pres">
      <dgm:prSet presAssocID="{69B1DB92-65EE-4BFF-A930-D9EF25D100A1}" presName="hierChild5" presStyleCnt="0"/>
      <dgm:spPr/>
      <dgm:t>
        <a:bodyPr/>
        <a:lstStyle/>
        <a:p>
          <a:endParaRPr lang="en-US"/>
        </a:p>
      </dgm:t>
    </dgm:pt>
    <dgm:pt modelId="{D3B68389-CA3B-4863-9CD6-5FEC79AEF40F}" type="pres">
      <dgm:prSet presAssocID="{E6032746-D2E5-414A-BE48-19057868B18D}" presName="Name10" presStyleLbl="parChTrans1D2" presStyleIdx="1" presStyleCnt="2" custSzX="2201713" custSzY="62277"/>
      <dgm:spPr/>
      <dgm:t>
        <a:bodyPr/>
        <a:lstStyle/>
        <a:p>
          <a:endParaRPr lang="en-US"/>
        </a:p>
      </dgm:t>
    </dgm:pt>
    <dgm:pt modelId="{4663B973-9270-40F9-869E-9CF287EC8E70}" type="pres">
      <dgm:prSet presAssocID="{5351382C-1A30-4019-A8B2-DFDBA90E3D57}" presName="hierRoot2" presStyleCnt="0"/>
      <dgm:spPr/>
      <dgm:t>
        <a:bodyPr/>
        <a:lstStyle/>
        <a:p>
          <a:endParaRPr lang="en-US"/>
        </a:p>
      </dgm:t>
    </dgm:pt>
    <dgm:pt modelId="{AC2A5EF9-7F80-4919-80D5-7207145744CC}" type="pres">
      <dgm:prSet presAssocID="{5351382C-1A30-4019-A8B2-DFDBA90E3D57}" presName="composite2" presStyleCnt="0"/>
      <dgm:spPr/>
      <dgm:t>
        <a:bodyPr/>
        <a:lstStyle/>
        <a:p>
          <a:endParaRPr lang="en-US"/>
        </a:p>
      </dgm:t>
    </dgm:pt>
    <dgm:pt modelId="{94F7715C-BBE7-4B37-933D-C72D2F49E355}" type="pres">
      <dgm:prSet presAssocID="{5351382C-1A30-4019-A8B2-DFDBA90E3D57}" presName="background2" presStyleLbl="node2" presStyleIdx="1" presStyleCnt="2"/>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CEF90F6A-636E-42B7-999B-44389B0BEF5D}" type="pres">
      <dgm:prSet presAssocID="{5351382C-1A30-4019-A8B2-DFDBA90E3D57}" presName="text2" presStyleLbl="fgAcc2" presStyleIdx="1" presStyleCnt="2" custScaleX="535832" custScaleY="576191" custLinFactX="-32961" custLinFactY="-400000" custLinFactNeighborX="-100000" custLinFactNeighborY="-470477">
        <dgm:presLayoutVars>
          <dgm:chPref val="3"/>
        </dgm:presLayoutVars>
      </dgm:prSet>
      <dgm:spPr/>
      <dgm:t>
        <a:bodyPr/>
        <a:lstStyle/>
        <a:p>
          <a:endParaRPr lang="en-US"/>
        </a:p>
      </dgm:t>
    </dgm:pt>
    <dgm:pt modelId="{14C135E3-D410-47A0-B7B7-1B063947D9FE}" type="pres">
      <dgm:prSet presAssocID="{5351382C-1A30-4019-A8B2-DFDBA90E3D57}" presName="hierChild3" presStyleCnt="0"/>
      <dgm:spPr/>
      <dgm:t>
        <a:bodyPr/>
        <a:lstStyle/>
        <a:p>
          <a:endParaRPr lang="en-US"/>
        </a:p>
      </dgm:t>
    </dgm:pt>
    <dgm:pt modelId="{E0E22F87-C08E-4917-A203-E1EAEBF33D3C}" type="pres">
      <dgm:prSet presAssocID="{259C3A78-CE6E-49FB-B56F-895DCEDE2DD2}" presName="Name17" presStyleLbl="parChTrans1D3" presStyleIdx="2" presStyleCnt="4" custSzX="399755" custSzY="62277"/>
      <dgm:spPr/>
      <dgm:t>
        <a:bodyPr/>
        <a:lstStyle/>
        <a:p>
          <a:endParaRPr lang="en-US"/>
        </a:p>
      </dgm:t>
    </dgm:pt>
    <dgm:pt modelId="{30BD75DF-87F3-42A9-AB2A-0B26BA6FAE86}" type="pres">
      <dgm:prSet presAssocID="{66D227A5-0042-4555-9BE3-CF6DCA95296D}" presName="hierRoot3" presStyleCnt="0"/>
      <dgm:spPr/>
      <dgm:t>
        <a:bodyPr/>
        <a:lstStyle/>
        <a:p>
          <a:endParaRPr lang="en-US"/>
        </a:p>
      </dgm:t>
    </dgm:pt>
    <dgm:pt modelId="{0C5721D0-B847-4C20-9670-BE572EE33C49}" type="pres">
      <dgm:prSet presAssocID="{66D227A5-0042-4555-9BE3-CF6DCA95296D}" presName="composite3" presStyleCnt="0"/>
      <dgm:spPr/>
      <dgm:t>
        <a:bodyPr/>
        <a:lstStyle/>
        <a:p>
          <a:endParaRPr lang="en-US"/>
        </a:p>
      </dgm:t>
    </dgm:pt>
    <dgm:pt modelId="{EB0E2A26-1373-41E3-8B3B-6494DADAF8E2}" type="pres">
      <dgm:prSet presAssocID="{66D227A5-0042-4555-9BE3-CF6DCA95296D}" presName="background3" presStyleLbl="node3" presStyleIdx="2"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158B5C53-038C-4C37-8C88-D57950F54A75}" type="pres">
      <dgm:prSet presAssocID="{66D227A5-0042-4555-9BE3-CF6DCA95296D}" presName="text3" presStyleLbl="fgAcc3" presStyleIdx="2" presStyleCnt="4" custScaleX="535832" custScaleY="576191" custLinFactX="256076" custLinFactY="-200000" custLinFactNeighborX="300000" custLinFactNeighborY="-269260">
        <dgm:presLayoutVars>
          <dgm:chPref val="3"/>
        </dgm:presLayoutVars>
      </dgm:prSet>
      <dgm:spPr/>
      <dgm:t>
        <a:bodyPr/>
        <a:lstStyle/>
        <a:p>
          <a:endParaRPr lang="en-US"/>
        </a:p>
      </dgm:t>
    </dgm:pt>
    <dgm:pt modelId="{45A181BE-2754-43DD-BD45-F775281AC8A0}" type="pres">
      <dgm:prSet presAssocID="{66D227A5-0042-4555-9BE3-CF6DCA95296D}" presName="hierChild4" presStyleCnt="0"/>
      <dgm:spPr/>
      <dgm:t>
        <a:bodyPr/>
        <a:lstStyle/>
        <a:p>
          <a:endParaRPr lang="en-US"/>
        </a:p>
      </dgm:t>
    </dgm:pt>
    <dgm:pt modelId="{72C767CA-27FA-4405-BEE8-18FA14155F3D}" type="pres">
      <dgm:prSet presAssocID="{E1EF5C6E-E403-44DD-8F73-29E9E27F4ED1}" presName="Name23" presStyleLbl="parChTrans1D4" presStyleIdx="23" presStyleCnt="26" custSzX="94467" custSzY="62277"/>
      <dgm:spPr/>
      <dgm:t>
        <a:bodyPr/>
        <a:lstStyle/>
        <a:p>
          <a:endParaRPr lang="en-US"/>
        </a:p>
      </dgm:t>
    </dgm:pt>
    <dgm:pt modelId="{FAD2D64E-912E-48CD-BF37-64A976772F0A}" type="pres">
      <dgm:prSet presAssocID="{425E3740-CB1E-477B-898D-CF157435A3D7}" presName="hierRoot4" presStyleCnt="0"/>
      <dgm:spPr/>
      <dgm:t>
        <a:bodyPr/>
        <a:lstStyle/>
        <a:p>
          <a:endParaRPr lang="en-US"/>
        </a:p>
      </dgm:t>
    </dgm:pt>
    <dgm:pt modelId="{6DB5DD46-7F9F-4310-A720-19C6F7B55E73}" type="pres">
      <dgm:prSet presAssocID="{425E3740-CB1E-477B-898D-CF157435A3D7}" presName="composite4" presStyleCnt="0"/>
      <dgm:spPr/>
      <dgm:t>
        <a:bodyPr/>
        <a:lstStyle/>
        <a:p>
          <a:endParaRPr lang="en-US"/>
        </a:p>
      </dgm:t>
    </dgm:pt>
    <dgm:pt modelId="{5D1E96C4-8E22-47D5-A837-812DDC1D5707}" type="pres">
      <dgm:prSet presAssocID="{425E3740-CB1E-477B-898D-CF157435A3D7}" presName="background4" presStyleLbl="node4" presStyleIdx="23"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CD7B95CE-7B3B-4536-8AEF-C360E31028BF}" type="pres">
      <dgm:prSet presAssocID="{425E3740-CB1E-477B-898D-CF157435A3D7}" presName="text4" presStyleLbl="fgAcc4" presStyleIdx="23" presStyleCnt="26" custScaleX="535832" custScaleY="576191" custLinFactX="256045" custLinFactNeighborX="300000" custLinFactNeighborY="24974">
        <dgm:presLayoutVars>
          <dgm:chPref val="3"/>
        </dgm:presLayoutVars>
      </dgm:prSet>
      <dgm:spPr/>
      <dgm:t>
        <a:bodyPr/>
        <a:lstStyle/>
        <a:p>
          <a:endParaRPr lang="en-US"/>
        </a:p>
      </dgm:t>
    </dgm:pt>
    <dgm:pt modelId="{A9598572-25D2-410F-9A02-19DE164CD0A3}" type="pres">
      <dgm:prSet presAssocID="{425E3740-CB1E-477B-898D-CF157435A3D7}" presName="hierChild5" presStyleCnt="0"/>
      <dgm:spPr/>
      <dgm:t>
        <a:bodyPr/>
        <a:lstStyle/>
        <a:p>
          <a:endParaRPr lang="en-US"/>
        </a:p>
      </dgm:t>
    </dgm:pt>
    <dgm:pt modelId="{A6F55F19-D364-4B9A-85C8-FDD66528A8CF}" type="pres">
      <dgm:prSet presAssocID="{702ECCD4-BAC7-427B-8B8C-0F1B5D2728F9}" presName="Name23" presStyleLbl="parChTrans1D4" presStyleIdx="24" presStyleCnt="26" custSzX="94467" custSzY="62277"/>
      <dgm:spPr/>
      <dgm:t>
        <a:bodyPr/>
        <a:lstStyle/>
        <a:p>
          <a:endParaRPr lang="en-US"/>
        </a:p>
      </dgm:t>
    </dgm:pt>
    <dgm:pt modelId="{5067A291-219C-4A63-B86F-7250AB6F11AD}" type="pres">
      <dgm:prSet presAssocID="{466B5EF8-ED6C-4A48-B7D7-9375E53EAA96}" presName="hierRoot4" presStyleCnt="0"/>
      <dgm:spPr/>
      <dgm:t>
        <a:bodyPr/>
        <a:lstStyle/>
        <a:p>
          <a:endParaRPr lang="en-US"/>
        </a:p>
      </dgm:t>
    </dgm:pt>
    <dgm:pt modelId="{AB50A056-8413-424A-90C5-39130B3E0A56}" type="pres">
      <dgm:prSet presAssocID="{466B5EF8-ED6C-4A48-B7D7-9375E53EAA96}" presName="composite4" presStyleCnt="0"/>
      <dgm:spPr/>
      <dgm:t>
        <a:bodyPr/>
        <a:lstStyle/>
        <a:p>
          <a:endParaRPr lang="en-US"/>
        </a:p>
      </dgm:t>
    </dgm:pt>
    <dgm:pt modelId="{4EB28BE8-9977-4528-8826-F1076538C164}" type="pres">
      <dgm:prSet presAssocID="{466B5EF8-ED6C-4A48-B7D7-9375E53EAA96}" presName="background4" presStyleLbl="node4" presStyleIdx="24" presStyleCnt="26"/>
      <dgm:spPr>
        <a:solidFill>
          <a:schemeClr val="accent1"/>
        </a:solidFill>
      </dgm:spPr>
      <dgm:t>
        <a:bodyPr/>
        <a:lstStyle/>
        <a:p>
          <a:endParaRPr lang="en-US"/>
        </a:p>
      </dgm:t>
    </dgm:pt>
    <dgm:pt modelId="{6DD81D5F-3340-476C-B200-FF211646F924}" type="pres">
      <dgm:prSet presAssocID="{466B5EF8-ED6C-4A48-B7D7-9375E53EAA96}" presName="text4" presStyleLbl="fgAcc4" presStyleIdx="24" presStyleCnt="26" custScaleX="612469" custScaleY="603770" custLinFactX="218510" custLinFactY="700000" custLinFactNeighborX="300000" custLinFactNeighborY="798843">
        <dgm:presLayoutVars>
          <dgm:chPref val="3"/>
        </dgm:presLayoutVars>
      </dgm:prSet>
      <dgm:spPr/>
      <dgm:t>
        <a:bodyPr/>
        <a:lstStyle/>
        <a:p>
          <a:endParaRPr lang="en-US"/>
        </a:p>
      </dgm:t>
    </dgm:pt>
    <dgm:pt modelId="{2A77F8FB-6827-4897-B0A8-3D4D678D3C3F}" type="pres">
      <dgm:prSet presAssocID="{466B5EF8-ED6C-4A48-B7D7-9375E53EAA96}" presName="hierChild5" presStyleCnt="0"/>
      <dgm:spPr/>
      <dgm:t>
        <a:bodyPr/>
        <a:lstStyle/>
        <a:p>
          <a:endParaRPr lang="en-US"/>
        </a:p>
      </dgm:t>
    </dgm:pt>
    <dgm:pt modelId="{36D24898-1DE4-444B-84A6-73663D87B222}" type="pres">
      <dgm:prSet presAssocID="{26A7E939-000B-4A56-9C5A-6FE48F57A021}" presName="Name17" presStyleLbl="parChTrans1D3" presStyleIdx="3" presStyleCnt="4" custSzX="399755" custSzY="62277"/>
      <dgm:spPr/>
      <dgm:t>
        <a:bodyPr/>
        <a:lstStyle/>
        <a:p>
          <a:endParaRPr lang="en-US"/>
        </a:p>
      </dgm:t>
    </dgm:pt>
    <dgm:pt modelId="{B0585634-76CC-4292-BDEC-BF8D5E64E30B}" type="pres">
      <dgm:prSet presAssocID="{8C203481-05DC-48B4-8CBB-21713E6E14EC}" presName="hierRoot3" presStyleCnt="0"/>
      <dgm:spPr/>
      <dgm:t>
        <a:bodyPr/>
        <a:lstStyle/>
        <a:p>
          <a:endParaRPr lang="en-US"/>
        </a:p>
      </dgm:t>
    </dgm:pt>
    <dgm:pt modelId="{6FB105C6-930A-4C62-BB4D-0DB8543735BC}" type="pres">
      <dgm:prSet presAssocID="{8C203481-05DC-48B4-8CBB-21713E6E14EC}" presName="composite3" presStyleCnt="0"/>
      <dgm:spPr/>
      <dgm:t>
        <a:bodyPr/>
        <a:lstStyle/>
        <a:p>
          <a:endParaRPr lang="en-US"/>
        </a:p>
      </dgm:t>
    </dgm:pt>
    <dgm:pt modelId="{B08491FE-17E7-493D-B004-9BD42DFA7195}" type="pres">
      <dgm:prSet presAssocID="{8C203481-05DC-48B4-8CBB-21713E6E14EC}" presName="background3" presStyleLbl="node3" presStyleIdx="3"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DD52FA09-A81A-4872-9CE0-1079571B13D5}" type="pres">
      <dgm:prSet presAssocID="{8C203481-05DC-48B4-8CBB-21713E6E14EC}" presName="text3" presStyleLbl="fgAcc3" presStyleIdx="3" presStyleCnt="4" custScaleX="535832" custScaleY="576191" custLinFactX="-333644" custLinFactY="-200000" custLinFactNeighborX="-400000" custLinFactNeighborY="-269261">
        <dgm:presLayoutVars>
          <dgm:chPref val="3"/>
        </dgm:presLayoutVars>
      </dgm:prSet>
      <dgm:spPr/>
      <dgm:t>
        <a:bodyPr/>
        <a:lstStyle/>
        <a:p>
          <a:endParaRPr lang="en-US"/>
        </a:p>
      </dgm:t>
    </dgm:pt>
    <dgm:pt modelId="{9D0EF83D-035E-4B88-9786-C53CCF07C98C}" type="pres">
      <dgm:prSet presAssocID="{8C203481-05DC-48B4-8CBB-21713E6E14EC}" presName="hierChild4" presStyleCnt="0"/>
      <dgm:spPr/>
      <dgm:t>
        <a:bodyPr/>
        <a:lstStyle/>
        <a:p>
          <a:endParaRPr lang="en-US"/>
        </a:p>
      </dgm:t>
    </dgm:pt>
    <dgm:pt modelId="{F9DD000B-32A3-476E-8505-0D4B686E6C0E}" type="pres">
      <dgm:prSet presAssocID="{D26ECC73-FC21-4BF9-A8ED-D9EC2C4587FA}" presName="Name23" presStyleLbl="parChTrans1D4" presStyleIdx="25" presStyleCnt="26" custSzX="94467" custSzY="62277"/>
      <dgm:spPr/>
      <dgm:t>
        <a:bodyPr/>
        <a:lstStyle/>
        <a:p>
          <a:endParaRPr lang="en-US"/>
        </a:p>
      </dgm:t>
    </dgm:pt>
    <dgm:pt modelId="{37DDB862-0D54-4C76-9275-A605BA293E0E}" type="pres">
      <dgm:prSet presAssocID="{2B578499-ADBA-413A-830A-47584A09157E}" presName="hierRoot4" presStyleCnt="0"/>
      <dgm:spPr/>
      <dgm:t>
        <a:bodyPr/>
        <a:lstStyle/>
        <a:p>
          <a:endParaRPr lang="en-US"/>
        </a:p>
      </dgm:t>
    </dgm:pt>
    <dgm:pt modelId="{F9583145-5467-492E-B2B3-FF7856824AC0}" type="pres">
      <dgm:prSet presAssocID="{2B578499-ADBA-413A-830A-47584A09157E}" presName="composite4" presStyleCnt="0"/>
      <dgm:spPr/>
      <dgm:t>
        <a:bodyPr/>
        <a:lstStyle/>
        <a:p>
          <a:endParaRPr lang="en-US"/>
        </a:p>
      </dgm:t>
    </dgm:pt>
    <dgm:pt modelId="{5B67657B-5B88-4C94-8390-DE7789BE2F8B}" type="pres">
      <dgm:prSet presAssocID="{2B578499-ADBA-413A-830A-47584A09157E}" presName="background4" presStyleLbl="node4" presStyleIdx="25"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272EC255-0443-460A-B879-FA8D1A430C32}" type="pres">
      <dgm:prSet presAssocID="{2B578499-ADBA-413A-830A-47584A09157E}" presName="text4" presStyleLbl="fgAcc4" presStyleIdx="25" presStyleCnt="26" custScaleX="557212" custScaleY="506009" custLinFactX="-332353" custLinFactNeighborX="-400000" custLinFactNeighborY="25015">
        <dgm:presLayoutVars>
          <dgm:chPref val="3"/>
        </dgm:presLayoutVars>
      </dgm:prSet>
      <dgm:spPr/>
      <dgm:t>
        <a:bodyPr/>
        <a:lstStyle/>
        <a:p>
          <a:endParaRPr lang="en-US"/>
        </a:p>
      </dgm:t>
    </dgm:pt>
    <dgm:pt modelId="{57538629-ABB9-4B0F-95BE-EA22076E45F7}" type="pres">
      <dgm:prSet presAssocID="{2B578499-ADBA-413A-830A-47584A09157E}" presName="hierChild5" presStyleCnt="0"/>
      <dgm:spPr/>
      <dgm:t>
        <a:bodyPr/>
        <a:lstStyle/>
        <a:p>
          <a:endParaRPr lang="en-US"/>
        </a:p>
      </dgm:t>
    </dgm:pt>
  </dgm:ptLst>
  <dgm:cxnLst>
    <dgm:cxn modelId="{7CE42D7F-6EB0-42D4-94F6-CDF6A7078239}" type="presOf" srcId="{D210803F-9DDC-4BB0-B22D-737ADF53E1AE}" destId="{8B2F7163-7DD9-428B-967C-AD7B582D487E}" srcOrd="0" destOrd="0" presId="urn:microsoft.com/office/officeart/2005/8/layout/hierarchy1"/>
    <dgm:cxn modelId="{6585C9C4-1477-4895-9958-90CCD7C6E923}" type="presOf" srcId="{01C170A7-6F4C-4164-8B45-AD8A632D40D8}" destId="{9B3D57DB-3D86-4A8C-942D-09BF17105FB7}" srcOrd="0" destOrd="0" presId="urn:microsoft.com/office/officeart/2005/8/layout/hierarchy1"/>
    <dgm:cxn modelId="{6C6D145A-AB80-4A1E-BCAA-9A4BF4523A5D}" type="presOf" srcId="{57CB178A-A45B-4A68-9983-56629C90B9FC}" destId="{614C1308-3086-4A7B-B729-0FECCB662C68}" srcOrd="0" destOrd="0" presId="urn:microsoft.com/office/officeart/2005/8/layout/hierarchy1"/>
    <dgm:cxn modelId="{889256FF-2AB9-428F-8CDE-47E282ECAB05}" type="presOf" srcId="{49AB8ACC-6B07-4397-8ACA-AEE4ACB95283}" destId="{7D55A608-CBF5-4BAB-BE2D-69AB073B2707}" srcOrd="0" destOrd="0" presId="urn:microsoft.com/office/officeart/2005/8/layout/hierarchy1"/>
    <dgm:cxn modelId="{D66E4BF1-5008-4DD1-A199-C22EDE86A099}" type="presOf" srcId="{702ECCD4-BAC7-427B-8B8C-0F1B5D2728F9}" destId="{A6F55F19-D364-4B9A-85C8-FDD66528A8CF}" srcOrd="0" destOrd="0" presId="urn:microsoft.com/office/officeart/2005/8/layout/hierarchy1"/>
    <dgm:cxn modelId="{13A65B1E-3B94-4904-B9E5-3EFBFCD32CE8}" srcId="{300850DB-5C66-4279-86A3-1A0C5BCFE789}" destId="{24D3BDEA-90C7-4967-B066-FAAD7FCBDA29}" srcOrd="1" destOrd="0" parTransId="{49AB8ACC-6B07-4397-8ACA-AEE4ACB95283}" sibTransId="{EBFEDB1B-4BD1-45B4-897B-A2E2FB241ED2}"/>
    <dgm:cxn modelId="{419D1FC5-6D6F-4F92-8BDD-C8FC6311A10C}" type="presOf" srcId="{778E0B86-E51D-4A4B-9365-339F20233622}" destId="{7FE510D4-1F1D-45C0-B461-AA43CEC8E9E3}" srcOrd="0" destOrd="0" presId="urn:microsoft.com/office/officeart/2005/8/layout/hierarchy1"/>
    <dgm:cxn modelId="{1D49967A-A62A-4871-BC94-753F0E0EBDAE}" type="presOf" srcId="{0657D100-DFDE-41B3-AF3D-977C127947E5}" destId="{9575BE73-90A5-4EF7-B4D9-8272017C7562}" srcOrd="0" destOrd="0" presId="urn:microsoft.com/office/officeart/2005/8/layout/hierarchy1"/>
    <dgm:cxn modelId="{BE567A2F-B3EF-4E44-8ED3-3D1E2C03C9B3}" type="presOf" srcId="{77628415-3809-40BE-8F0F-71463F7AF4F4}" destId="{30C57611-8753-48FE-9415-5D172D731663}" srcOrd="0" destOrd="0" presId="urn:microsoft.com/office/officeart/2005/8/layout/hierarchy1"/>
    <dgm:cxn modelId="{94F7FE1A-2725-4A78-8E7D-760DEF52A559}" type="presOf" srcId="{1D693482-2FF1-46FA-B650-C51044BDF50C}" destId="{AEE83209-D449-4BDC-A433-FC91921D1226}" srcOrd="0" destOrd="0" presId="urn:microsoft.com/office/officeart/2005/8/layout/hierarchy1"/>
    <dgm:cxn modelId="{75217C7D-4E69-4DE3-AA05-E823D859A055}" type="presOf" srcId="{2947CE24-072F-4DAF-8690-8B2DB4E0FC43}" destId="{5ACEEF0B-09A2-4999-BCE7-741E5090831D}" srcOrd="0" destOrd="0" presId="urn:microsoft.com/office/officeart/2005/8/layout/hierarchy1"/>
    <dgm:cxn modelId="{137FCF36-365F-428D-8E36-1F7D5BE03AB2}" type="presOf" srcId="{4F430073-C112-41D4-8A8A-09B7B9B804AF}" destId="{0F8AFCF4-2489-4408-8160-2848DD00B411}" srcOrd="0" destOrd="0" presId="urn:microsoft.com/office/officeart/2005/8/layout/hierarchy1"/>
    <dgm:cxn modelId="{328F25E9-ABC1-4211-B088-C5E4173CEB1F}" type="presOf" srcId="{E8D6619A-4A6A-49BD-8DA4-92619B9D58FD}" destId="{CB868D9C-C4AB-4798-891E-0B9FDDA3CAA8}" srcOrd="0" destOrd="0" presId="urn:microsoft.com/office/officeart/2005/8/layout/hierarchy1"/>
    <dgm:cxn modelId="{BAF202F6-5DE0-477D-9C39-7A20A5E84D99}" type="presOf" srcId="{D80596C9-4DE6-455E-96B2-A43AE21E1015}" destId="{26B5686F-C18D-4AD7-BC01-72390E02C5B2}" srcOrd="0" destOrd="0" presId="urn:microsoft.com/office/officeart/2005/8/layout/hierarchy1"/>
    <dgm:cxn modelId="{9507DB5C-C448-46F3-8921-B692F1ED5985}" srcId="{A486A272-8BD6-42FA-B8DB-4F1483A499FC}" destId="{8DE7CBAA-F901-4755-8DA1-FC85A703640E}" srcOrd="1" destOrd="0" parTransId="{77628415-3809-40BE-8F0F-71463F7AF4F4}" sibTransId="{752830D7-13AA-49A2-815D-42DB4117A65C}"/>
    <dgm:cxn modelId="{84107A19-3255-4688-9F62-833B06451A5A}" srcId="{E4BBE839-B269-49B2-952A-0D15DC5B506F}" destId="{5351382C-1A30-4019-A8B2-DFDBA90E3D57}" srcOrd="1" destOrd="0" parTransId="{E6032746-D2E5-414A-BE48-19057868B18D}" sibTransId="{AF247ABC-A9E7-48B1-B41D-65B46469F333}"/>
    <dgm:cxn modelId="{6504D349-A328-489E-8742-22471A8EDC64}" type="presOf" srcId="{E4BBE839-B269-49B2-952A-0D15DC5B506F}" destId="{F410B96B-0547-4C73-B4E6-CC3557EAA119}" srcOrd="0" destOrd="0" presId="urn:microsoft.com/office/officeart/2005/8/layout/hierarchy1"/>
    <dgm:cxn modelId="{DD19CC81-82AD-44BB-9CB9-0A4FF1C271AF}" type="presOf" srcId="{8C203481-05DC-48B4-8CBB-21713E6E14EC}" destId="{DD52FA09-A81A-4872-9CE0-1079571B13D5}" srcOrd="0" destOrd="0" presId="urn:microsoft.com/office/officeart/2005/8/layout/hierarchy1"/>
    <dgm:cxn modelId="{AD60A5F8-E905-4061-8893-A9F5960BB234}" type="presOf" srcId="{31FB498B-BF21-4AA8-97F1-FF18E9F6CC2D}" destId="{AE1D49B5-EB61-4A4D-B02C-09BE42FA1395}" srcOrd="0" destOrd="0" presId="urn:microsoft.com/office/officeart/2005/8/layout/hierarchy1"/>
    <dgm:cxn modelId="{74A33ED8-606E-4F5B-A170-F75357583E24}" srcId="{B449D4BB-61E4-45D0-AE9E-A3DDD8F77CBB}" destId="{4F430073-C112-41D4-8A8A-09B7B9B804AF}" srcOrd="0" destOrd="0" parTransId="{57CB178A-A45B-4A68-9983-56629C90B9FC}" sibTransId="{3E2C71C8-E410-497D-AE0A-2351361F31A3}"/>
    <dgm:cxn modelId="{2AC43954-3BF7-485F-87A4-3BB2E8F7CAEB}" srcId="{74768FFA-5762-4471-BC05-B2F0C37EF989}" destId="{96DFA360-EF74-4459-B59E-26A77A603B16}" srcOrd="1" destOrd="0" parTransId="{E671FF9E-39FB-41FC-A2C0-E4E63F2CAE77}" sibTransId="{FEB5AA7B-F371-48CD-AE2B-0554AE031CE6}"/>
    <dgm:cxn modelId="{47DAB809-5002-4ABA-B3FC-ECEF7E3D6413}" srcId="{74768FFA-5762-4471-BC05-B2F0C37EF989}" destId="{E1ECF6D2-3532-44B8-B069-66EAFC2B1488}" srcOrd="0" destOrd="0" parTransId="{2A9BEFAC-6DBB-4CBB-B133-BEABC4A3C724}" sibTransId="{5141C87C-750B-42E2-809A-EE430D26B888}"/>
    <dgm:cxn modelId="{C2EF7FAA-B25A-47EE-8F68-6B1FAEF53BB8}" srcId="{A486A272-8BD6-42FA-B8DB-4F1483A499FC}" destId="{A46EA74D-14C7-4D6E-B7BA-0BC0C59BAFC3}" srcOrd="0" destOrd="0" parTransId="{E96C6D35-7084-44B8-8B21-E8886D11184E}" sibTransId="{4D909FBD-2B23-4C39-BC57-2D4EE1ABB540}"/>
    <dgm:cxn modelId="{F948D3D2-6F87-441B-AB41-0A3C09475394}" type="presOf" srcId="{AE6FF559-C76E-47AD-B234-58F34C28B380}" destId="{510BD62C-C5E1-45BA-AC21-EFADB2D75F52}" srcOrd="0" destOrd="0" presId="urn:microsoft.com/office/officeart/2005/8/layout/hierarchy1"/>
    <dgm:cxn modelId="{D18BEE63-7458-4CF8-BCB9-FA694E6FD5E4}" type="presOf" srcId="{66D227A5-0042-4555-9BE3-CF6DCA95296D}" destId="{158B5C53-038C-4C37-8C88-D57950F54A75}" srcOrd="0" destOrd="0" presId="urn:microsoft.com/office/officeart/2005/8/layout/hierarchy1"/>
    <dgm:cxn modelId="{F365A7BF-F132-46E4-8261-DEA2C149934C}" srcId="{E1ECF6D2-3532-44B8-B069-66EAFC2B1488}" destId="{37A1E2BF-C465-41A2-8931-0F1EFDA05720}" srcOrd="2" destOrd="0" parTransId="{9D4023C0-D03B-4580-818F-8439DC070F76}" sibTransId="{E03B5E1B-E025-4645-9E26-6642CF2D0251}"/>
    <dgm:cxn modelId="{671F198E-79BE-4B49-9896-ECD73E436804}" type="presOf" srcId="{9D4023C0-D03B-4580-818F-8439DC070F76}" destId="{9A8F5AAC-28A6-4CE4-8668-3B87742EBE0D}" srcOrd="0" destOrd="0" presId="urn:microsoft.com/office/officeart/2005/8/layout/hierarchy1"/>
    <dgm:cxn modelId="{C48BE00A-D9CC-4B12-BF30-F278CEA43909}" type="presOf" srcId="{7B2EE8E8-748D-4E9C-BD61-C81E75C0B167}" destId="{A92BE0B1-A702-47CC-A5DB-46DA8EDD5FBD}" srcOrd="0" destOrd="0" presId="urn:microsoft.com/office/officeart/2005/8/layout/hierarchy1"/>
    <dgm:cxn modelId="{1E59F20D-6682-4E84-9FE6-6ACB97D9EF07}" srcId="{8DE7CBAA-F901-4755-8DA1-FC85A703640E}" destId="{653B14A1-C67A-4C98-A2A7-4B2BACB63A51}" srcOrd="0" destOrd="0" parTransId="{D210803F-9DDC-4BB0-B22D-737ADF53E1AE}" sibTransId="{F89BB5E4-A89F-4055-AF09-D5A58B6426BF}"/>
    <dgm:cxn modelId="{B0900315-4A40-4B99-86CC-C0F13BC9A1C1}" srcId="{70A362F6-6537-4C25-864A-0545C5D4FAA3}" destId="{7212FF20-3737-4B38-A67B-901886A0AE83}" srcOrd="0" destOrd="0" parTransId="{E8D6619A-4A6A-49BD-8DA4-92619B9D58FD}" sibTransId="{77CBDD10-14F5-41B1-89DC-A0AAE302DE79}"/>
    <dgm:cxn modelId="{610E236E-2701-4C37-B8D2-A49387A88C6D}" type="presOf" srcId="{F29C5DBC-2485-4953-A279-0B33AB769125}" destId="{DB4D5D34-717A-4C3C-9871-F3EB0D5A8943}" srcOrd="0" destOrd="0" presId="urn:microsoft.com/office/officeart/2005/8/layout/hierarchy1"/>
    <dgm:cxn modelId="{A94094CC-BDBE-4D25-9B71-2BAED5E23AB4}" srcId="{E4BBE839-B269-49B2-952A-0D15DC5B506F}" destId="{74768FFA-5762-4471-BC05-B2F0C37EF989}" srcOrd="0" destOrd="0" parTransId="{95D9872F-B253-48D0-A4A8-77CF0C032B1E}" sibTransId="{0836C6AA-AD4D-4676-A5D3-E704DB239C9C}"/>
    <dgm:cxn modelId="{A2584F66-EC7C-4B44-983B-7F8CC642BF7C}" srcId="{010B24BD-F277-45AF-8AE8-3DE709CC5E2F}" destId="{70A362F6-6537-4C25-864A-0545C5D4FAA3}" srcOrd="0" destOrd="0" parTransId="{306CA8FA-C796-4731-B492-C1E1F24C760E}" sibTransId="{EC49D368-F9CD-4DFD-AFB8-24199D1761BC}"/>
    <dgm:cxn modelId="{E00EA2BF-40D8-4101-B829-A6D7545A1320}" type="presOf" srcId="{E1ECF6D2-3532-44B8-B069-66EAFC2B1488}" destId="{FAB4DDE3-0B42-48C5-B9A7-EF2AA5BAFB3D}" srcOrd="0" destOrd="0" presId="urn:microsoft.com/office/officeart/2005/8/layout/hierarchy1"/>
    <dgm:cxn modelId="{C462B3D1-D790-4078-91FC-B2B1D18371C0}" type="presOf" srcId="{A46EA74D-14C7-4D6E-B7BA-0BC0C59BAFC3}" destId="{E34511B6-ED81-440F-8FD0-55C8AAD6BDAE}" srcOrd="0" destOrd="0" presId="urn:microsoft.com/office/officeart/2005/8/layout/hierarchy1"/>
    <dgm:cxn modelId="{3935406B-7A1D-49EB-B6F7-00462A6802F3}" type="presOf" srcId="{24D3BDEA-90C7-4967-B066-FAAD7FCBDA29}" destId="{72479C88-B838-4B01-8604-FD834FDD3F2E}" srcOrd="0" destOrd="0" presId="urn:microsoft.com/office/officeart/2005/8/layout/hierarchy1"/>
    <dgm:cxn modelId="{44D93F24-8961-4532-AF07-6C9041A72FFC}" srcId="{0657D100-DFDE-41B3-AF3D-977C127947E5}" destId="{85D24EEF-96F9-4E81-A1A3-4F70942FE906}" srcOrd="0" destOrd="0" parTransId="{E5348D86-959F-44F1-822C-D3F7EEC1CB36}" sibTransId="{08869A71-BF33-42E9-9E47-D7FFE53B7524}"/>
    <dgm:cxn modelId="{E6788CB8-D4EF-4631-922C-DAAB571CA66A}" srcId="{010B24BD-F277-45AF-8AE8-3DE709CC5E2F}" destId="{B7BFC637-36AA-46B1-9DA8-DC9EEF154559}" srcOrd="1" destOrd="0" parTransId="{78F2C5D9-91E6-4400-9118-EC103963BAB3}" sibTransId="{A89AD5A4-3F8F-4617-987D-B2C8FB355177}"/>
    <dgm:cxn modelId="{43D20816-0218-480A-B1CD-5E0C69E0AA90}" srcId="{300850DB-5C66-4279-86A3-1A0C5BCFE789}" destId="{778E0B86-E51D-4A4B-9365-339F20233622}" srcOrd="0" destOrd="0" parTransId="{D47FA665-2CF2-4A01-AD70-F5CC8E513D8E}" sibTransId="{A240B1B3-09AD-48B7-87A4-3E90320C0CA8}"/>
    <dgm:cxn modelId="{CF31EEFD-AF54-44AA-BF4E-9FAD89E0964B}" type="presOf" srcId="{653B14A1-C67A-4C98-A2A7-4B2BACB63A51}" destId="{4E75EB34-69D8-4F9E-B62D-ADF2193E298A}" srcOrd="0" destOrd="0" presId="urn:microsoft.com/office/officeart/2005/8/layout/hierarchy1"/>
    <dgm:cxn modelId="{9E78847F-B736-48EF-8CBB-1555A34E386C}" type="presOf" srcId="{70A362F6-6537-4C25-864A-0545C5D4FAA3}" destId="{E53656A3-4855-4E1E-977C-ABD628A5C07D}" srcOrd="0" destOrd="0" presId="urn:microsoft.com/office/officeart/2005/8/layout/hierarchy1"/>
    <dgm:cxn modelId="{B6A3EDC6-E659-43AF-A86E-EB8C02DB4AE9}" srcId="{B7BFC637-36AA-46B1-9DA8-DC9EEF154559}" destId="{6C8B5529-3BED-476C-9D11-7B855B362F89}" srcOrd="0" destOrd="0" parTransId="{31FB498B-BF21-4AA8-97F1-FF18E9F6CC2D}" sibTransId="{E891BC74-70C3-4A0F-8E1D-901F8D2C6EB1}"/>
    <dgm:cxn modelId="{62D90826-46E8-43E7-8AA9-B4870F3A329E}" srcId="{E1ECF6D2-3532-44B8-B069-66EAFC2B1488}" destId="{9F95AAE6-83C9-47B3-B650-0900AAEB8613}" srcOrd="0" destOrd="0" parTransId="{F29C5DBC-2485-4953-A279-0B33AB769125}" sibTransId="{3F86DB9D-3E23-49D1-ACF1-3FC3025B87E6}"/>
    <dgm:cxn modelId="{3DC6BB6C-CB78-4096-936B-9CCE29446081}" srcId="{A46EA74D-14C7-4D6E-B7BA-0BC0C59BAFC3}" destId="{8C57406A-19B2-463B-97F1-E84901AB6498}" srcOrd="0" destOrd="0" parTransId="{1D693482-2FF1-46FA-B650-C51044BDF50C}" sibTransId="{363349D7-B548-4A09-81F3-2A711A5FD30C}"/>
    <dgm:cxn modelId="{D7F71FA5-D02E-4DF0-AEB4-9C1969963D7F}" type="presOf" srcId="{26A7E939-000B-4A56-9C5A-6FE48F57A021}" destId="{36D24898-1DE4-444B-84A6-73663D87B222}" srcOrd="0" destOrd="0" presId="urn:microsoft.com/office/officeart/2005/8/layout/hierarchy1"/>
    <dgm:cxn modelId="{954D3814-C542-4097-981C-1B102C5C0954}" type="presOf" srcId="{8C57406A-19B2-463B-97F1-E84901AB6498}" destId="{8C4E2907-D20E-4041-A8DB-A0EF63CE125A}" srcOrd="0" destOrd="0" presId="urn:microsoft.com/office/officeart/2005/8/layout/hierarchy1"/>
    <dgm:cxn modelId="{2DA8A06A-FB26-4FCA-86A7-94F58277F7BD}" type="presOf" srcId="{E4038211-1CC8-4000-8FC7-8C3E77B22327}" destId="{FAD0FD02-495F-415D-9E7D-C217F0F40C6C}" srcOrd="0" destOrd="0" presId="urn:microsoft.com/office/officeart/2005/8/layout/hierarchy1"/>
    <dgm:cxn modelId="{5AE43E2A-EA3A-4659-B5CE-289DC0A930CD}" type="presOf" srcId="{9F95AAE6-83C9-47B3-B650-0900AAEB8613}" destId="{F143F7A6-43DA-485D-AC46-8DADE864CE31}" srcOrd="0" destOrd="0" presId="urn:microsoft.com/office/officeart/2005/8/layout/hierarchy1"/>
    <dgm:cxn modelId="{9B37FE2F-3982-4C84-B02B-50B58DC4BFA5}" srcId="{5351382C-1A30-4019-A8B2-DFDBA90E3D57}" destId="{8C203481-05DC-48B4-8CBB-21713E6E14EC}" srcOrd="1" destOrd="0" parTransId="{26A7E939-000B-4A56-9C5A-6FE48F57A021}" sibTransId="{9A6D36A2-30FB-493E-A89F-594A91E6A8A3}"/>
    <dgm:cxn modelId="{1725C4EB-EE72-40DB-B21F-E11D14A7FC93}" srcId="{5351382C-1A30-4019-A8B2-DFDBA90E3D57}" destId="{66D227A5-0042-4555-9BE3-CF6DCA95296D}" srcOrd="0" destOrd="0" parTransId="{259C3A78-CE6E-49FB-B56F-895DCEDE2DD2}" sibTransId="{6E359CFD-A633-4E48-98EF-125375B957E1}"/>
    <dgm:cxn modelId="{4B076EA1-311F-42DA-93F8-1827D82D7A93}" type="presOf" srcId="{D47FA665-2CF2-4A01-AD70-F5CC8E513D8E}" destId="{798064EB-9BBD-4E71-A107-906FE88F4FEF}" srcOrd="0" destOrd="0" presId="urn:microsoft.com/office/officeart/2005/8/layout/hierarchy1"/>
    <dgm:cxn modelId="{5DABD344-CDF9-4C74-8522-0D0320006F4F}" type="presOf" srcId="{7212FF20-3737-4B38-A67B-901886A0AE83}" destId="{F423B26D-662B-4268-A136-521EA3229748}" srcOrd="0" destOrd="0" presId="urn:microsoft.com/office/officeart/2005/8/layout/hierarchy1"/>
    <dgm:cxn modelId="{8B75C0F4-6795-4E76-94EC-AEC88D871717}" type="presOf" srcId="{E671FF9E-39FB-41FC-A2C0-E4E63F2CAE77}" destId="{E6895881-4879-4908-A29A-5D4D0EACBBFE}" srcOrd="0" destOrd="0" presId="urn:microsoft.com/office/officeart/2005/8/layout/hierarchy1"/>
    <dgm:cxn modelId="{B7368B8E-8559-4147-9EE3-90755ED5B94E}" srcId="{300850DB-5C66-4279-86A3-1A0C5BCFE789}" destId="{E4038211-1CC8-4000-8FC7-8C3E77B22327}" srcOrd="2" destOrd="0" parTransId="{F3F9963B-ACB2-4C19-900A-14CC7FF2A0CB}" sibTransId="{0BE26531-BB6C-4A1D-9DDB-9584252423DD}"/>
    <dgm:cxn modelId="{C26A20AA-700A-45CC-A3A7-7A2D179BFFB3}" type="presOf" srcId="{95D9872F-B253-48D0-A4A8-77CF0C032B1E}" destId="{0E9542A7-7B6E-4167-B715-3552225FD4C1}" srcOrd="0" destOrd="0" presId="urn:microsoft.com/office/officeart/2005/8/layout/hierarchy1"/>
    <dgm:cxn modelId="{648E3F79-15D2-45DB-8BAE-4A1941672EA0}" type="presOf" srcId="{425E3740-CB1E-477B-898D-CF157435A3D7}" destId="{CD7B95CE-7B3B-4536-8AEF-C360E31028BF}" srcOrd="0" destOrd="0" presId="urn:microsoft.com/office/officeart/2005/8/layout/hierarchy1"/>
    <dgm:cxn modelId="{EC47189E-EC9D-41F8-9BBF-E058389B8AA3}" type="presOf" srcId="{D26ECC73-FC21-4BF9-A8ED-D9EC2C4587FA}" destId="{F9DD000B-32A3-476E-8505-0D4B686E6C0E}" srcOrd="0" destOrd="0" presId="urn:microsoft.com/office/officeart/2005/8/layout/hierarchy1"/>
    <dgm:cxn modelId="{27EE8AC5-1AAB-4DDB-AA45-945573897DE1}" type="presOf" srcId="{5EA82C10-3D44-4D85-8C87-E7B240129DD3}" destId="{827DCA0F-245B-4B1E-B46A-1D62317B3C6D}" srcOrd="0" destOrd="0" presId="urn:microsoft.com/office/officeart/2005/8/layout/hierarchy1"/>
    <dgm:cxn modelId="{0100C5F8-B158-4657-9D02-3DA8A1381C54}" type="presOf" srcId="{E1EF5C6E-E403-44DD-8F73-29E9E27F4ED1}" destId="{72C767CA-27FA-4405-BEE8-18FA14155F3D}" srcOrd="0" destOrd="0" presId="urn:microsoft.com/office/officeart/2005/8/layout/hierarchy1"/>
    <dgm:cxn modelId="{F244E2AD-5952-40A9-8E50-B04AD1C1DC87}" srcId="{E1ECF6D2-3532-44B8-B069-66EAFC2B1488}" destId="{A486A272-8BD6-42FA-B8DB-4F1483A499FC}" srcOrd="1" destOrd="0" parTransId="{D80596C9-4DE6-455E-96B2-A43AE21E1015}" sibTransId="{36BB8EDF-3233-4E72-BA3E-C84B1F0B605A}"/>
    <dgm:cxn modelId="{8E5ECEA4-CBA7-4949-81C2-D0EC45B631A9}" type="presOf" srcId="{2A9BEFAC-6DBB-4CBB-B133-BEABC4A3C724}" destId="{CCE6EF8D-7A6B-42C1-B8F4-5201C973B7A9}" srcOrd="0" destOrd="0" presId="urn:microsoft.com/office/officeart/2005/8/layout/hierarchy1"/>
    <dgm:cxn modelId="{264665E6-30D3-49E5-9F30-004C1C950087}" type="presOf" srcId="{259C3A78-CE6E-49FB-B56F-895DCEDE2DD2}" destId="{E0E22F87-C08E-4917-A203-E1EAEBF33D3C}" srcOrd="0" destOrd="0" presId="urn:microsoft.com/office/officeart/2005/8/layout/hierarchy1"/>
    <dgm:cxn modelId="{458B14EC-393C-4941-B7F6-FC99A84C963A}" type="presOf" srcId="{85D24EEF-96F9-4E81-A1A3-4F70942FE906}" destId="{D553804F-E344-4CD5-BA24-B6A94B816611}" srcOrd="0" destOrd="0" presId="urn:microsoft.com/office/officeart/2005/8/layout/hierarchy1"/>
    <dgm:cxn modelId="{31D5D78C-D878-4838-9ED4-8E6A42C9C911}" type="presOf" srcId="{F3F9963B-ACB2-4C19-900A-14CC7FF2A0CB}" destId="{5140306A-8591-4E52-ACBF-5F9338C37B31}" srcOrd="0" destOrd="0" presId="urn:microsoft.com/office/officeart/2005/8/layout/hierarchy1"/>
    <dgm:cxn modelId="{1ECFAC59-3CAC-4169-A6B3-1159BC305B03}" srcId="{96DFA360-EF74-4459-B59E-26A77A603B16}" destId="{010B24BD-F277-45AF-8AE8-3DE709CC5E2F}" srcOrd="0" destOrd="0" parTransId="{BBD36297-DD3D-48F2-86E2-2DEBAD530BEB}" sibTransId="{115B9F90-A266-427E-BE55-AADDB8979F63}"/>
    <dgm:cxn modelId="{6D2A59DE-A052-4A95-AB23-53190E72BB3B}" type="presOf" srcId="{3E96475B-B745-4D76-B12F-0BAC38752DFE}" destId="{76E32D64-6A81-4491-93A8-F6FBE6973F1B}" srcOrd="0" destOrd="0" presId="urn:microsoft.com/office/officeart/2005/8/layout/hierarchy1"/>
    <dgm:cxn modelId="{C3794340-4CCC-41D5-B0AA-3FF952B01DF6}" type="presOf" srcId="{5351382C-1A30-4019-A8B2-DFDBA90E3D57}" destId="{CEF90F6A-636E-42B7-999B-44389B0BEF5D}" srcOrd="0" destOrd="0" presId="urn:microsoft.com/office/officeart/2005/8/layout/hierarchy1"/>
    <dgm:cxn modelId="{42584100-B843-4E35-8BCD-1F26078D75E3}" type="presOf" srcId="{8DE7CBAA-F901-4755-8DA1-FC85A703640E}" destId="{5A6C339B-0322-444F-B538-8DEB4424090A}" srcOrd="0" destOrd="0" presId="urn:microsoft.com/office/officeart/2005/8/layout/hierarchy1"/>
    <dgm:cxn modelId="{39C2DFAC-7A51-4F5A-85B9-56EFC512506F}" type="presOf" srcId="{BBD36297-DD3D-48F2-86E2-2DEBAD530BEB}" destId="{26BE330E-8030-4B3B-AF3C-87DA3537FD6D}" srcOrd="0" destOrd="0" presId="urn:microsoft.com/office/officeart/2005/8/layout/hierarchy1"/>
    <dgm:cxn modelId="{EDB19284-5362-40E0-9DE8-8899859088E7}" type="presOf" srcId="{74768FFA-5762-4471-BC05-B2F0C37EF989}" destId="{AF4FC1F3-7AAA-41C9-A068-F182795E2665}" srcOrd="0" destOrd="0" presId="urn:microsoft.com/office/officeart/2005/8/layout/hierarchy1"/>
    <dgm:cxn modelId="{375F4635-EF56-4B6B-81B8-3425F191FB3A}" type="presOf" srcId="{37A1E2BF-C465-41A2-8931-0F1EFDA05720}" destId="{05D4378C-0446-411F-9EB9-A1676E2BFBFC}" srcOrd="0" destOrd="0" presId="urn:microsoft.com/office/officeart/2005/8/layout/hierarchy1"/>
    <dgm:cxn modelId="{0DBF6759-0E9C-4C03-BF10-511DCCCC9DA4}" type="presOf" srcId="{2B578499-ADBA-413A-830A-47584A09157E}" destId="{272EC255-0443-460A-B879-FA8D1A430C32}" srcOrd="0" destOrd="0" presId="urn:microsoft.com/office/officeart/2005/8/layout/hierarchy1"/>
    <dgm:cxn modelId="{A3549B8E-41B5-4FE8-B15C-6F4C8FA3D78E}" type="presOf" srcId="{78F2C5D9-91E6-4400-9118-EC103963BAB3}" destId="{CE4C230D-278D-4CB3-B600-B390449EFB1D}" srcOrd="0" destOrd="0" presId="urn:microsoft.com/office/officeart/2005/8/layout/hierarchy1"/>
    <dgm:cxn modelId="{E3950616-69BD-47DF-9F32-4244207181D0}" srcId="{8C203481-05DC-48B4-8CBB-21713E6E14EC}" destId="{2B578499-ADBA-413A-830A-47584A09157E}" srcOrd="0" destOrd="0" parTransId="{D26ECC73-FC21-4BF9-A8ED-D9EC2C4587FA}" sibTransId="{87AB01C2-2016-405E-ACE0-2D3061156B08}"/>
    <dgm:cxn modelId="{7FB35833-E81E-4854-B852-E2AF1A411017}" type="presOf" srcId="{E96C6D35-7084-44B8-8B21-E8886D11184E}" destId="{CDA829FE-0044-48C8-9CAA-EECDD2FB01D6}" srcOrd="0" destOrd="0" presId="urn:microsoft.com/office/officeart/2005/8/layout/hierarchy1"/>
    <dgm:cxn modelId="{725A0C60-EF2D-4FC4-AFB6-DA0C8D6404BA}" type="presOf" srcId="{B449D4BB-61E4-45D0-AE9E-A3DDD8F77CBB}" destId="{607D2235-992E-48B2-BF4A-7278FEFA39AB}" srcOrd="0" destOrd="0" presId="urn:microsoft.com/office/officeart/2005/8/layout/hierarchy1"/>
    <dgm:cxn modelId="{E520A5A3-FEF4-4831-A36D-C879D04E2F4A}" type="presOf" srcId="{96DFA360-EF74-4459-B59E-26A77A603B16}" destId="{50AA2422-DA2E-4963-AF59-21C2A3C707FE}" srcOrd="0" destOrd="0" presId="urn:microsoft.com/office/officeart/2005/8/layout/hierarchy1"/>
    <dgm:cxn modelId="{935A09E6-75F5-4793-A937-4F7114677828}" type="presOf" srcId="{E6032746-D2E5-414A-BE48-19057868B18D}" destId="{D3B68389-CA3B-4863-9CD6-5FEC79AEF40F}" srcOrd="0" destOrd="0" presId="urn:microsoft.com/office/officeart/2005/8/layout/hierarchy1"/>
    <dgm:cxn modelId="{659138AD-D6DA-4E72-BDA8-555EB9DC8473}" srcId="{24D3BDEA-90C7-4967-B066-FAAD7FCBDA29}" destId="{5E8BBEE4-EAC8-46C5-A299-AC6D24B9DB17}" srcOrd="0" destOrd="0" parTransId="{AE6FF559-C76E-47AD-B234-58F34C28B380}" sibTransId="{86D547EB-F0C8-4C55-A19E-1FFC8603A883}"/>
    <dgm:cxn modelId="{820B2FB1-7C4E-4025-9C19-29CD39058592}" type="presOf" srcId="{010B24BD-F277-45AF-8AE8-3DE709CC5E2F}" destId="{E46E0582-ABD7-430B-A194-F96708B1F175}" srcOrd="0" destOrd="0" presId="urn:microsoft.com/office/officeart/2005/8/layout/hierarchy1"/>
    <dgm:cxn modelId="{9957D540-7DDC-4F91-A670-B8D9ACE25971}" type="presOf" srcId="{306CA8FA-C796-4731-B492-C1E1F24C760E}" destId="{6B93413D-18C4-4D9F-83A1-2FE44932667F}" srcOrd="0" destOrd="0" presId="urn:microsoft.com/office/officeart/2005/8/layout/hierarchy1"/>
    <dgm:cxn modelId="{3E23BB50-A7F3-4C62-BD1A-4823C1BA5210}" srcId="{425E3740-CB1E-477B-898D-CF157435A3D7}" destId="{466B5EF8-ED6C-4A48-B7D7-9375E53EAA96}" srcOrd="0" destOrd="0" parTransId="{702ECCD4-BAC7-427B-8B8C-0F1B5D2728F9}" sibTransId="{9B1677E6-3867-40BF-B62C-9699F53A5D3B}"/>
    <dgm:cxn modelId="{4248AB0D-7904-4E1F-9B9B-9A422FBD814F}" srcId="{66D227A5-0042-4555-9BE3-CF6DCA95296D}" destId="{425E3740-CB1E-477B-898D-CF157435A3D7}" srcOrd="0" destOrd="0" parTransId="{E1EF5C6E-E403-44DD-8F73-29E9E27F4ED1}" sibTransId="{9AC30F71-5859-4197-BE18-26AD43D8D7DC}"/>
    <dgm:cxn modelId="{FF768CD6-ADBC-40F6-9B6E-83C0AA7619EE}" type="presOf" srcId="{55327A72-BE34-43C9-85DD-383C198F226B}" destId="{65BDDBA2-B7BF-40AC-9BC6-324EF13CB49E}" srcOrd="0" destOrd="0" presId="urn:microsoft.com/office/officeart/2005/8/layout/hierarchy1"/>
    <dgm:cxn modelId="{110825A9-8158-415C-904C-A8105B588534}" type="presOf" srcId="{BC8810D5-B622-4A3C-9FD3-3C8031B83DEB}" destId="{E39C8258-BEBD-4AF6-8435-5C3319E6E13F}" srcOrd="0" destOrd="0" presId="urn:microsoft.com/office/officeart/2005/8/layout/hierarchy1"/>
    <dgm:cxn modelId="{4B391777-FAA2-4347-8B24-CE40DD4787E0}" type="presOf" srcId="{5E8BBEE4-EAC8-46C5-A299-AC6D24B9DB17}" destId="{E12BAA49-332C-4B1B-B41E-9106780B4CA9}" srcOrd="0" destOrd="0" presId="urn:microsoft.com/office/officeart/2005/8/layout/hierarchy1"/>
    <dgm:cxn modelId="{11B12EC8-AC14-4B43-B6B1-293721228AA7}" type="presOf" srcId="{69B1DB92-65EE-4BFF-A930-D9EF25D100A1}" destId="{F0CBFC95-D077-48F1-A12A-5E2166D6BC3B}" srcOrd="0" destOrd="0" presId="urn:microsoft.com/office/officeart/2005/8/layout/hierarchy1"/>
    <dgm:cxn modelId="{D3F7480B-BD4C-4501-8D11-0FAACCEE8A23}" srcId="{778E0B86-E51D-4A4B-9365-339F20233622}" destId="{5EA82C10-3D44-4D85-8C87-E7B240129DD3}" srcOrd="0" destOrd="0" parTransId="{2947CE24-072F-4DAF-8690-8B2DB4E0FC43}" sibTransId="{35B867D4-072C-4A12-9464-5D649D8AF02B}"/>
    <dgm:cxn modelId="{B7C3C9D9-01EF-436E-9EC5-D82078495300}" type="presOf" srcId="{E5348D86-959F-44F1-822C-D3F7EEC1CB36}" destId="{9112E9F4-803F-45A3-BBF2-A577A20331D2}" srcOrd="0" destOrd="0" presId="urn:microsoft.com/office/officeart/2005/8/layout/hierarchy1"/>
    <dgm:cxn modelId="{89A39D73-326F-4AB9-A639-19274C68B45C}" srcId="{01C170A7-6F4C-4164-8B45-AD8A632D40D8}" destId="{E4BBE839-B269-49B2-952A-0D15DC5B506F}" srcOrd="0" destOrd="0" parTransId="{FECF10E0-5B65-4B15-AC72-A5FBA885A551}" sibTransId="{09B62DC8-03C9-47DE-8C34-538EAF6B7EA2}"/>
    <dgm:cxn modelId="{D4FDA5EE-5640-4D27-94A9-DB6306356F8F}" type="presOf" srcId="{300850DB-5C66-4279-86A3-1A0C5BCFE789}" destId="{72C59D36-00C9-440D-A77F-2C3EAF6AB8DA}" srcOrd="0" destOrd="0" presId="urn:microsoft.com/office/officeart/2005/8/layout/hierarchy1"/>
    <dgm:cxn modelId="{082F8C5C-C394-4C68-8522-631B5BBC17AF}" type="presOf" srcId="{466B5EF8-ED6C-4A48-B7D7-9375E53EAA96}" destId="{6DD81D5F-3340-476C-B200-FF211646F924}" srcOrd="0" destOrd="0" presId="urn:microsoft.com/office/officeart/2005/8/layout/hierarchy1"/>
    <dgm:cxn modelId="{BF51C97F-FB6C-42A4-9E6D-7A66B897C52A}" srcId="{96DFA360-EF74-4459-B59E-26A77A603B16}" destId="{300850DB-5C66-4279-86A3-1A0C5BCFE789}" srcOrd="1" destOrd="0" parTransId="{BC8810D5-B622-4A3C-9FD3-3C8031B83DEB}" sibTransId="{141F06F0-1A04-484E-9E83-C0347C921B2B}"/>
    <dgm:cxn modelId="{64D12BCC-68EB-41F2-AE36-89A0F5D5DDAC}" srcId="{E4038211-1CC8-4000-8FC7-8C3E77B22327}" destId="{69B1DB92-65EE-4BFF-A930-D9EF25D100A1}" srcOrd="0" destOrd="0" parTransId="{3E96475B-B745-4D76-B12F-0BAC38752DFE}" sibTransId="{5B59AA4E-E345-4F8D-98E7-D3CFA6929A53}"/>
    <dgm:cxn modelId="{55FC568A-7DFE-4F28-A78F-F2C1801EED43}" type="presOf" srcId="{B7BFC637-36AA-46B1-9DA8-DC9EEF154559}" destId="{C2FF1BE3-F9C0-4F01-8C65-019283A0609B}" srcOrd="0" destOrd="0" presId="urn:microsoft.com/office/officeart/2005/8/layout/hierarchy1"/>
    <dgm:cxn modelId="{4B93E4A4-9A7C-47F6-A2BC-AA8D5ECD917E}" type="presOf" srcId="{A486A272-8BD6-42FA-B8DB-4F1483A499FC}" destId="{3DA0ABCD-46C1-4A26-B69A-7832BEDFC2AA}" srcOrd="0" destOrd="0" presId="urn:microsoft.com/office/officeart/2005/8/layout/hierarchy1"/>
    <dgm:cxn modelId="{07CE937A-F753-407C-9C43-C6097922BA55}" srcId="{37A1E2BF-C465-41A2-8931-0F1EFDA05720}" destId="{B449D4BB-61E4-45D0-AE9E-A3DDD8F77CBB}" srcOrd="0" destOrd="0" parTransId="{55327A72-BE34-43C9-85DD-383C198F226B}" sibTransId="{C2D4859B-6E7F-4E0E-BEA2-56841C9F5F57}"/>
    <dgm:cxn modelId="{67ACFA00-0B48-45D9-AE12-A23340DEE54C}" type="presOf" srcId="{6C8B5529-3BED-476C-9D11-7B855B362F89}" destId="{79805588-6B1F-48E8-9FC3-19BD69D9A2CD}" srcOrd="0" destOrd="0" presId="urn:microsoft.com/office/officeart/2005/8/layout/hierarchy1"/>
    <dgm:cxn modelId="{A7749C77-DFAD-4FD9-BF6D-928DD46EC03A}" srcId="{9F95AAE6-83C9-47B3-B650-0900AAEB8613}" destId="{0657D100-DFDE-41B3-AF3D-977C127947E5}" srcOrd="0" destOrd="0" parTransId="{7B2EE8E8-748D-4E9C-BD61-C81E75C0B167}" sibTransId="{6EAE3AFE-FF53-4FEF-80C5-FA81B1DD6350}"/>
    <dgm:cxn modelId="{2E38F86E-4C18-4891-B4CC-FFA056EB2D13}" type="presParOf" srcId="{9B3D57DB-3D86-4A8C-942D-09BF17105FB7}" destId="{ABFEC9F8-59A6-41C4-A504-B26C107C68CA}" srcOrd="0" destOrd="0" presId="urn:microsoft.com/office/officeart/2005/8/layout/hierarchy1"/>
    <dgm:cxn modelId="{14F85616-591D-4593-8F05-06F518B7BA95}" type="presParOf" srcId="{ABFEC9F8-59A6-41C4-A504-B26C107C68CA}" destId="{18CC645C-36F1-403F-91DC-2565DE09B596}" srcOrd="0" destOrd="0" presId="urn:microsoft.com/office/officeart/2005/8/layout/hierarchy1"/>
    <dgm:cxn modelId="{F72143BA-D37A-42E7-A1EB-FAF835D85423}" type="presParOf" srcId="{18CC645C-36F1-403F-91DC-2565DE09B596}" destId="{295EEF44-3E7E-441D-A30A-6C2E5629DEF6}" srcOrd="0" destOrd="0" presId="urn:microsoft.com/office/officeart/2005/8/layout/hierarchy1"/>
    <dgm:cxn modelId="{3B01E49F-A142-4DBB-96A7-652D18A153BE}" type="presParOf" srcId="{18CC645C-36F1-403F-91DC-2565DE09B596}" destId="{F410B96B-0547-4C73-B4E6-CC3557EAA119}" srcOrd="1" destOrd="0" presId="urn:microsoft.com/office/officeart/2005/8/layout/hierarchy1"/>
    <dgm:cxn modelId="{76AC2E46-720B-4DC2-9B2C-9C57F83A431A}" type="presParOf" srcId="{ABFEC9F8-59A6-41C4-A504-B26C107C68CA}" destId="{361FC400-1589-4381-B989-83A20AF52DD2}" srcOrd="1" destOrd="0" presId="urn:microsoft.com/office/officeart/2005/8/layout/hierarchy1"/>
    <dgm:cxn modelId="{2901B232-1963-42D7-B663-8E28350F25A9}" type="presParOf" srcId="{361FC400-1589-4381-B989-83A20AF52DD2}" destId="{0E9542A7-7B6E-4167-B715-3552225FD4C1}" srcOrd="0" destOrd="0" presId="urn:microsoft.com/office/officeart/2005/8/layout/hierarchy1"/>
    <dgm:cxn modelId="{86DE70B1-3602-4E38-B61F-4C96E35908F2}" type="presParOf" srcId="{361FC400-1589-4381-B989-83A20AF52DD2}" destId="{4BDEADA1-E59E-4B72-9E59-CC1A585A65CE}" srcOrd="1" destOrd="0" presId="urn:microsoft.com/office/officeart/2005/8/layout/hierarchy1"/>
    <dgm:cxn modelId="{EFED1424-0AC3-49AB-9710-5F7CB220B478}" type="presParOf" srcId="{4BDEADA1-E59E-4B72-9E59-CC1A585A65CE}" destId="{E4AA36FB-9AEE-42C8-BA4C-1F182AD51D2C}" srcOrd="0" destOrd="0" presId="urn:microsoft.com/office/officeart/2005/8/layout/hierarchy1"/>
    <dgm:cxn modelId="{904E4082-5320-4F30-A0EA-ACE62A4A6778}" type="presParOf" srcId="{E4AA36FB-9AEE-42C8-BA4C-1F182AD51D2C}" destId="{29B5B6FD-62BE-443B-AD9F-8C31BE56C734}" srcOrd="0" destOrd="0" presId="urn:microsoft.com/office/officeart/2005/8/layout/hierarchy1"/>
    <dgm:cxn modelId="{3E17BD82-8BD7-4681-8092-E2480939FB25}" type="presParOf" srcId="{E4AA36FB-9AEE-42C8-BA4C-1F182AD51D2C}" destId="{AF4FC1F3-7AAA-41C9-A068-F182795E2665}" srcOrd="1" destOrd="0" presId="urn:microsoft.com/office/officeart/2005/8/layout/hierarchy1"/>
    <dgm:cxn modelId="{C8AB80F2-1975-4D76-88C2-C0CE6579341D}" type="presParOf" srcId="{4BDEADA1-E59E-4B72-9E59-CC1A585A65CE}" destId="{C4C2A5A1-9CA7-4DB2-9010-90E686224095}" srcOrd="1" destOrd="0" presId="urn:microsoft.com/office/officeart/2005/8/layout/hierarchy1"/>
    <dgm:cxn modelId="{AB47AC3B-AEAF-4EC3-A863-12D4E6BBE3DF}" type="presParOf" srcId="{C4C2A5A1-9CA7-4DB2-9010-90E686224095}" destId="{CCE6EF8D-7A6B-42C1-B8F4-5201C973B7A9}" srcOrd="0" destOrd="0" presId="urn:microsoft.com/office/officeart/2005/8/layout/hierarchy1"/>
    <dgm:cxn modelId="{949D01DC-1A7C-465A-B447-277E518CDFFF}" type="presParOf" srcId="{C4C2A5A1-9CA7-4DB2-9010-90E686224095}" destId="{278A4852-C2C4-45A5-8315-F58F9D453BC0}" srcOrd="1" destOrd="0" presId="urn:microsoft.com/office/officeart/2005/8/layout/hierarchy1"/>
    <dgm:cxn modelId="{F181C06E-A2E8-44C3-9E54-EC5DF08A2F87}" type="presParOf" srcId="{278A4852-C2C4-45A5-8315-F58F9D453BC0}" destId="{86788F33-C77F-4C91-80A9-9E624F0A6EC0}" srcOrd="0" destOrd="0" presId="urn:microsoft.com/office/officeart/2005/8/layout/hierarchy1"/>
    <dgm:cxn modelId="{9084D166-7FDB-4374-A01C-9C1B1D2C8D6F}" type="presParOf" srcId="{86788F33-C77F-4C91-80A9-9E624F0A6EC0}" destId="{817A7CC8-73A7-43CC-83B5-A086E5DB0D14}" srcOrd="0" destOrd="0" presId="urn:microsoft.com/office/officeart/2005/8/layout/hierarchy1"/>
    <dgm:cxn modelId="{752E8D4D-73CF-4049-89D8-AECF79B46BDE}" type="presParOf" srcId="{86788F33-C77F-4C91-80A9-9E624F0A6EC0}" destId="{FAB4DDE3-0B42-48C5-B9A7-EF2AA5BAFB3D}" srcOrd="1" destOrd="0" presId="urn:microsoft.com/office/officeart/2005/8/layout/hierarchy1"/>
    <dgm:cxn modelId="{06BA12A8-5FE8-4598-AF0E-19FD20C30CB6}" type="presParOf" srcId="{278A4852-C2C4-45A5-8315-F58F9D453BC0}" destId="{B935A3DF-BC5A-477D-AB54-B85C487A254A}" srcOrd="1" destOrd="0" presId="urn:microsoft.com/office/officeart/2005/8/layout/hierarchy1"/>
    <dgm:cxn modelId="{2331F07B-BAAF-4691-B416-354D8FB1C03D}" type="presParOf" srcId="{B935A3DF-BC5A-477D-AB54-B85C487A254A}" destId="{DB4D5D34-717A-4C3C-9871-F3EB0D5A8943}" srcOrd="0" destOrd="0" presId="urn:microsoft.com/office/officeart/2005/8/layout/hierarchy1"/>
    <dgm:cxn modelId="{7064D571-A8BA-485A-9150-6700644776A1}" type="presParOf" srcId="{B935A3DF-BC5A-477D-AB54-B85C487A254A}" destId="{6C289EB5-42A2-4D5E-8568-DC6CF575DBD6}" srcOrd="1" destOrd="0" presId="urn:microsoft.com/office/officeart/2005/8/layout/hierarchy1"/>
    <dgm:cxn modelId="{0248ABD4-DB8C-4C85-97B2-8AEDC1FAE92E}" type="presParOf" srcId="{6C289EB5-42A2-4D5E-8568-DC6CF575DBD6}" destId="{3FD4E50B-A21A-4F88-AF82-0050A21E4374}" srcOrd="0" destOrd="0" presId="urn:microsoft.com/office/officeart/2005/8/layout/hierarchy1"/>
    <dgm:cxn modelId="{5951A662-8440-486F-8A5F-DA18C3B64E1C}" type="presParOf" srcId="{3FD4E50B-A21A-4F88-AF82-0050A21E4374}" destId="{DBEBF243-FE20-44BE-B8E8-2CD3790BF776}" srcOrd="0" destOrd="0" presId="urn:microsoft.com/office/officeart/2005/8/layout/hierarchy1"/>
    <dgm:cxn modelId="{4F4D9E49-9A9C-4334-A230-7CF261986E7B}" type="presParOf" srcId="{3FD4E50B-A21A-4F88-AF82-0050A21E4374}" destId="{F143F7A6-43DA-485D-AC46-8DADE864CE31}" srcOrd="1" destOrd="0" presId="urn:microsoft.com/office/officeart/2005/8/layout/hierarchy1"/>
    <dgm:cxn modelId="{7D4C2D06-E743-455B-8676-16F9725D3099}" type="presParOf" srcId="{6C289EB5-42A2-4D5E-8568-DC6CF575DBD6}" destId="{C2D8198D-094D-4493-879E-811655902AC4}" srcOrd="1" destOrd="0" presId="urn:microsoft.com/office/officeart/2005/8/layout/hierarchy1"/>
    <dgm:cxn modelId="{61C7CF37-6874-4722-A7F5-77ADAFC01828}" type="presParOf" srcId="{C2D8198D-094D-4493-879E-811655902AC4}" destId="{A92BE0B1-A702-47CC-A5DB-46DA8EDD5FBD}" srcOrd="0" destOrd="0" presId="urn:microsoft.com/office/officeart/2005/8/layout/hierarchy1"/>
    <dgm:cxn modelId="{C7F9EEA5-2CF6-4F08-9679-4742B049385B}" type="presParOf" srcId="{C2D8198D-094D-4493-879E-811655902AC4}" destId="{83077E9D-AEE4-4E8F-9040-14E1EC8EEABE}" srcOrd="1" destOrd="0" presId="urn:microsoft.com/office/officeart/2005/8/layout/hierarchy1"/>
    <dgm:cxn modelId="{08DD2178-911F-4549-AB01-0D6DD83064A8}" type="presParOf" srcId="{83077E9D-AEE4-4E8F-9040-14E1EC8EEABE}" destId="{C8DBD3CE-6199-4ADF-959C-E2926AB889E2}" srcOrd="0" destOrd="0" presId="urn:microsoft.com/office/officeart/2005/8/layout/hierarchy1"/>
    <dgm:cxn modelId="{C89A31D3-DFEE-48A2-94D3-051146CF8760}" type="presParOf" srcId="{C8DBD3CE-6199-4ADF-959C-E2926AB889E2}" destId="{B0D2D0AF-3EE8-4EC0-B903-37553DA4CD07}" srcOrd="0" destOrd="0" presId="urn:microsoft.com/office/officeart/2005/8/layout/hierarchy1"/>
    <dgm:cxn modelId="{5C54B5C3-8840-4B31-9729-2357D609F163}" type="presParOf" srcId="{C8DBD3CE-6199-4ADF-959C-E2926AB889E2}" destId="{9575BE73-90A5-4EF7-B4D9-8272017C7562}" srcOrd="1" destOrd="0" presId="urn:microsoft.com/office/officeart/2005/8/layout/hierarchy1"/>
    <dgm:cxn modelId="{EE9F0D73-9705-4A8B-89E0-0C48FF916E2F}" type="presParOf" srcId="{83077E9D-AEE4-4E8F-9040-14E1EC8EEABE}" destId="{19E8AF2B-CA3F-454F-A35B-53F03CED5B47}" srcOrd="1" destOrd="0" presId="urn:microsoft.com/office/officeart/2005/8/layout/hierarchy1"/>
    <dgm:cxn modelId="{E9BA4F69-390A-4EC8-BF5A-AFB4102E758B}" type="presParOf" srcId="{19E8AF2B-CA3F-454F-A35B-53F03CED5B47}" destId="{9112E9F4-803F-45A3-BBF2-A577A20331D2}" srcOrd="0" destOrd="0" presId="urn:microsoft.com/office/officeart/2005/8/layout/hierarchy1"/>
    <dgm:cxn modelId="{07CCC4D3-F732-4519-8807-3D923E2A1F3C}" type="presParOf" srcId="{19E8AF2B-CA3F-454F-A35B-53F03CED5B47}" destId="{37E62A1B-D743-452F-B69B-CCB684ED3E5F}" srcOrd="1" destOrd="0" presId="urn:microsoft.com/office/officeart/2005/8/layout/hierarchy1"/>
    <dgm:cxn modelId="{10B49F1E-28E6-44C0-9F5C-97D4F0AB5A3E}" type="presParOf" srcId="{37E62A1B-D743-452F-B69B-CCB684ED3E5F}" destId="{6F20C52B-5F72-4B73-AB7D-4AF9C946EFAF}" srcOrd="0" destOrd="0" presId="urn:microsoft.com/office/officeart/2005/8/layout/hierarchy1"/>
    <dgm:cxn modelId="{99523EFB-BC13-40E5-81E3-CEA48EA854AD}" type="presParOf" srcId="{6F20C52B-5F72-4B73-AB7D-4AF9C946EFAF}" destId="{B6D6B4A4-242E-48D4-8453-84E9EEAFB235}" srcOrd="0" destOrd="0" presId="urn:microsoft.com/office/officeart/2005/8/layout/hierarchy1"/>
    <dgm:cxn modelId="{FD9C72FD-3A18-44A3-8A48-F4EA1C930DA5}" type="presParOf" srcId="{6F20C52B-5F72-4B73-AB7D-4AF9C946EFAF}" destId="{D553804F-E344-4CD5-BA24-B6A94B816611}" srcOrd="1" destOrd="0" presId="urn:microsoft.com/office/officeart/2005/8/layout/hierarchy1"/>
    <dgm:cxn modelId="{152C48FC-4CD6-4720-8D22-3D516468F94C}" type="presParOf" srcId="{37E62A1B-D743-452F-B69B-CCB684ED3E5F}" destId="{46B33ADD-C9C7-4738-8668-5BB99F69D2B2}" srcOrd="1" destOrd="0" presId="urn:microsoft.com/office/officeart/2005/8/layout/hierarchy1"/>
    <dgm:cxn modelId="{DA3E2198-FFC4-40BA-A845-E7FB38BAE19B}" type="presParOf" srcId="{B935A3DF-BC5A-477D-AB54-B85C487A254A}" destId="{26B5686F-C18D-4AD7-BC01-72390E02C5B2}" srcOrd="2" destOrd="0" presId="urn:microsoft.com/office/officeart/2005/8/layout/hierarchy1"/>
    <dgm:cxn modelId="{AD38461A-6126-47A0-98D0-53A50896161F}" type="presParOf" srcId="{B935A3DF-BC5A-477D-AB54-B85C487A254A}" destId="{2BF7686E-71A6-48B2-AD4D-68BAC77C994D}" srcOrd="3" destOrd="0" presId="urn:microsoft.com/office/officeart/2005/8/layout/hierarchy1"/>
    <dgm:cxn modelId="{0EEC01FF-28D7-4BA2-9452-548D87CBAF77}" type="presParOf" srcId="{2BF7686E-71A6-48B2-AD4D-68BAC77C994D}" destId="{29CAEC6C-A16D-4DAF-8B1E-2AAB21E64F0B}" srcOrd="0" destOrd="0" presId="urn:microsoft.com/office/officeart/2005/8/layout/hierarchy1"/>
    <dgm:cxn modelId="{B68305DE-FE3C-4F2F-8DCE-AABB39D06F98}" type="presParOf" srcId="{29CAEC6C-A16D-4DAF-8B1E-2AAB21E64F0B}" destId="{F4A97F47-6D3C-4A2D-B085-B6D39BB02A43}" srcOrd="0" destOrd="0" presId="urn:microsoft.com/office/officeart/2005/8/layout/hierarchy1"/>
    <dgm:cxn modelId="{2E417B1B-5938-4CE0-949C-D974293682C9}" type="presParOf" srcId="{29CAEC6C-A16D-4DAF-8B1E-2AAB21E64F0B}" destId="{3DA0ABCD-46C1-4A26-B69A-7832BEDFC2AA}" srcOrd="1" destOrd="0" presId="urn:microsoft.com/office/officeart/2005/8/layout/hierarchy1"/>
    <dgm:cxn modelId="{0C702870-1797-4D3A-9EAD-B7FAFE4430E0}" type="presParOf" srcId="{2BF7686E-71A6-48B2-AD4D-68BAC77C994D}" destId="{D7C9EE10-8E9E-4E55-9099-E1D50D0FC379}" srcOrd="1" destOrd="0" presId="urn:microsoft.com/office/officeart/2005/8/layout/hierarchy1"/>
    <dgm:cxn modelId="{34C8B672-27D9-4EC9-A250-A284A562CB58}" type="presParOf" srcId="{D7C9EE10-8E9E-4E55-9099-E1D50D0FC379}" destId="{CDA829FE-0044-48C8-9CAA-EECDD2FB01D6}" srcOrd="0" destOrd="0" presId="urn:microsoft.com/office/officeart/2005/8/layout/hierarchy1"/>
    <dgm:cxn modelId="{E921E069-7394-48E1-89D4-F40CCFE4049F}" type="presParOf" srcId="{D7C9EE10-8E9E-4E55-9099-E1D50D0FC379}" destId="{0E5DA8AF-5795-4EA3-BAEA-B8B097919DC6}" srcOrd="1" destOrd="0" presId="urn:microsoft.com/office/officeart/2005/8/layout/hierarchy1"/>
    <dgm:cxn modelId="{EC8CAEC2-BE59-47F3-AD9E-F3B233D1F909}" type="presParOf" srcId="{0E5DA8AF-5795-4EA3-BAEA-B8B097919DC6}" destId="{3E513E6B-308C-46E8-8CEE-E2153B46EC38}" srcOrd="0" destOrd="0" presId="urn:microsoft.com/office/officeart/2005/8/layout/hierarchy1"/>
    <dgm:cxn modelId="{A9529E44-D01F-4452-9FF1-0DCE5B92E5E6}" type="presParOf" srcId="{3E513E6B-308C-46E8-8CEE-E2153B46EC38}" destId="{73DBA56E-E821-4A9A-B554-60FC20202B05}" srcOrd="0" destOrd="0" presId="urn:microsoft.com/office/officeart/2005/8/layout/hierarchy1"/>
    <dgm:cxn modelId="{035FE5E0-83CA-4978-B752-A839D45856D6}" type="presParOf" srcId="{3E513E6B-308C-46E8-8CEE-E2153B46EC38}" destId="{E34511B6-ED81-440F-8FD0-55C8AAD6BDAE}" srcOrd="1" destOrd="0" presId="urn:microsoft.com/office/officeart/2005/8/layout/hierarchy1"/>
    <dgm:cxn modelId="{B640A12C-95B2-45B6-BEF9-0E56E046F23A}" type="presParOf" srcId="{0E5DA8AF-5795-4EA3-BAEA-B8B097919DC6}" destId="{8BE46191-1773-42B9-BDF9-513EF63A57DA}" srcOrd="1" destOrd="0" presId="urn:microsoft.com/office/officeart/2005/8/layout/hierarchy1"/>
    <dgm:cxn modelId="{178432FC-DA92-47C8-B0BF-FD2CF52695A5}" type="presParOf" srcId="{8BE46191-1773-42B9-BDF9-513EF63A57DA}" destId="{AEE83209-D449-4BDC-A433-FC91921D1226}" srcOrd="0" destOrd="0" presId="urn:microsoft.com/office/officeart/2005/8/layout/hierarchy1"/>
    <dgm:cxn modelId="{4E1298A3-7612-4324-B197-B5957A358CF4}" type="presParOf" srcId="{8BE46191-1773-42B9-BDF9-513EF63A57DA}" destId="{129BD49D-8F9E-4389-9019-665A98C1D1E3}" srcOrd="1" destOrd="0" presId="urn:microsoft.com/office/officeart/2005/8/layout/hierarchy1"/>
    <dgm:cxn modelId="{9F88ABDC-FC98-4CDE-9037-F9DB386CB733}" type="presParOf" srcId="{129BD49D-8F9E-4389-9019-665A98C1D1E3}" destId="{5954DCEA-D2AC-42D8-A4CF-2593ACFA41F8}" srcOrd="0" destOrd="0" presId="urn:microsoft.com/office/officeart/2005/8/layout/hierarchy1"/>
    <dgm:cxn modelId="{D28ECBDF-94A4-438C-A0AD-6F9A7D5C8702}" type="presParOf" srcId="{5954DCEA-D2AC-42D8-A4CF-2593ACFA41F8}" destId="{710E58A4-5D07-49C1-80DD-703948D0FCE8}" srcOrd="0" destOrd="0" presId="urn:microsoft.com/office/officeart/2005/8/layout/hierarchy1"/>
    <dgm:cxn modelId="{35B5D0BB-7F58-4F59-B99D-E72101B8C7C9}" type="presParOf" srcId="{5954DCEA-D2AC-42D8-A4CF-2593ACFA41F8}" destId="{8C4E2907-D20E-4041-A8DB-A0EF63CE125A}" srcOrd="1" destOrd="0" presId="urn:microsoft.com/office/officeart/2005/8/layout/hierarchy1"/>
    <dgm:cxn modelId="{438F218D-E638-414E-B7FB-221C9C51133E}" type="presParOf" srcId="{129BD49D-8F9E-4389-9019-665A98C1D1E3}" destId="{FD89BDCC-A28A-40A1-A5D2-B7BCE3B6C82A}" srcOrd="1" destOrd="0" presId="urn:microsoft.com/office/officeart/2005/8/layout/hierarchy1"/>
    <dgm:cxn modelId="{2B4C2DF6-18EA-4C57-9678-7F41BE64E2E6}" type="presParOf" srcId="{D7C9EE10-8E9E-4E55-9099-E1D50D0FC379}" destId="{30C57611-8753-48FE-9415-5D172D731663}" srcOrd="2" destOrd="0" presId="urn:microsoft.com/office/officeart/2005/8/layout/hierarchy1"/>
    <dgm:cxn modelId="{5C179885-6761-4806-9C57-C7A9828F53A6}" type="presParOf" srcId="{D7C9EE10-8E9E-4E55-9099-E1D50D0FC379}" destId="{DD32C738-92B8-43A3-908D-750F48C31C7B}" srcOrd="3" destOrd="0" presId="urn:microsoft.com/office/officeart/2005/8/layout/hierarchy1"/>
    <dgm:cxn modelId="{81408701-4A35-401C-B8A2-B9A5F5108DFE}" type="presParOf" srcId="{DD32C738-92B8-43A3-908D-750F48C31C7B}" destId="{FCCE08D7-0DF0-46C6-807D-6CB81A4A7EB9}" srcOrd="0" destOrd="0" presId="urn:microsoft.com/office/officeart/2005/8/layout/hierarchy1"/>
    <dgm:cxn modelId="{4B85EDB7-CDD1-413C-945B-936F8ACFF078}" type="presParOf" srcId="{FCCE08D7-0DF0-46C6-807D-6CB81A4A7EB9}" destId="{B6124A87-402B-4142-BD1D-2C535F37EC54}" srcOrd="0" destOrd="0" presId="urn:microsoft.com/office/officeart/2005/8/layout/hierarchy1"/>
    <dgm:cxn modelId="{E69D3D46-70C3-4167-9B8A-778E4D1DA489}" type="presParOf" srcId="{FCCE08D7-0DF0-46C6-807D-6CB81A4A7EB9}" destId="{5A6C339B-0322-444F-B538-8DEB4424090A}" srcOrd="1" destOrd="0" presId="urn:microsoft.com/office/officeart/2005/8/layout/hierarchy1"/>
    <dgm:cxn modelId="{12CE52C3-B5EA-4368-809E-0E57352091AE}" type="presParOf" srcId="{DD32C738-92B8-43A3-908D-750F48C31C7B}" destId="{70DE2072-FA67-4E3A-B55B-8D9115E0BE13}" srcOrd="1" destOrd="0" presId="urn:microsoft.com/office/officeart/2005/8/layout/hierarchy1"/>
    <dgm:cxn modelId="{DA5A2514-2DCD-483A-A1EC-9BCAB768D6EB}" type="presParOf" srcId="{70DE2072-FA67-4E3A-B55B-8D9115E0BE13}" destId="{8B2F7163-7DD9-428B-967C-AD7B582D487E}" srcOrd="0" destOrd="0" presId="urn:microsoft.com/office/officeart/2005/8/layout/hierarchy1"/>
    <dgm:cxn modelId="{27687918-1CD7-4D33-A4A4-61ACB3E31554}" type="presParOf" srcId="{70DE2072-FA67-4E3A-B55B-8D9115E0BE13}" destId="{19F82793-8512-48F6-A14B-1C90DD85BF8B}" srcOrd="1" destOrd="0" presId="urn:microsoft.com/office/officeart/2005/8/layout/hierarchy1"/>
    <dgm:cxn modelId="{77C638FC-F0DB-4EEC-BC88-5C89AA0C4DEE}" type="presParOf" srcId="{19F82793-8512-48F6-A14B-1C90DD85BF8B}" destId="{7C738080-CA5F-4243-8A92-01E78D904611}" srcOrd="0" destOrd="0" presId="urn:microsoft.com/office/officeart/2005/8/layout/hierarchy1"/>
    <dgm:cxn modelId="{DAC90114-678D-4DD1-BB7F-81C5C3232C19}" type="presParOf" srcId="{7C738080-CA5F-4243-8A92-01E78D904611}" destId="{E2326023-A1C8-48EA-9D50-82EAD1A365CE}" srcOrd="0" destOrd="0" presId="urn:microsoft.com/office/officeart/2005/8/layout/hierarchy1"/>
    <dgm:cxn modelId="{548F02C1-3287-4D42-8E68-E65D76C18794}" type="presParOf" srcId="{7C738080-CA5F-4243-8A92-01E78D904611}" destId="{4E75EB34-69D8-4F9E-B62D-ADF2193E298A}" srcOrd="1" destOrd="0" presId="urn:microsoft.com/office/officeart/2005/8/layout/hierarchy1"/>
    <dgm:cxn modelId="{52C0D46A-F13B-4EBA-9E7B-7873D622E22B}" type="presParOf" srcId="{19F82793-8512-48F6-A14B-1C90DD85BF8B}" destId="{BA657BD8-564A-4429-8B99-66D66A01FFB4}" srcOrd="1" destOrd="0" presId="urn:microsoft.com/office/officeart/2005/8/layout/hierarchy1"/>
    <dgm:cxn modelId="{7FDD0C8E-F7A4-42FD-BCDA-AF5C738AF316}" type="presParOf" srcId="{B935A3DF-BC5A-477D-AB54-B85C487A254A}" destId="{9A8F5AAC-28A6-4CE4-8668-3B87742EBE0D}" srcOrd="4" destOrd="0" presId="urn:microsoft.com/office/officeart/2005/8/layout/hierarchy1"/>
    <dgm:cxn modelId="{20655130-FB56-47E0-AAD9-92214C0C52A1}" type="presParOf" srcId="{B935A3DF-BC5A-477D-AB54-B85C487A254A}" destId="{3A12FF24-8AB5-4A92-9514-FB4C244DDE59}" srcOrd="5" destOrd="0" presId="urn:microsoft.com/office/officeart/2005/8/layout/hierarchy1"/>
    <dgm:cxn modelId="{0ADF7B70-F495-4DB3-88A0-DA81AF06C26A}" type="presParOf" srcId="{3A12FF24-8AB5-4A92-9514-FB4C244DDE59}" destId="{AC1F38A2-4B8F-44C8-B810-F99AA16DCBC9}" srcOrd="0" destOrd="0" presId="urn:microsoft.com/office/officeart/2005/8/layout/hierarchy1"/>
    <dgm:cxn modelId="{2ABA4C5E-0A13-4593-95B0-BD72C04FB598}" type="presParOf" srcId="{AC1F38A2-4B8F-44C8-B810-F99AA16DCBC9}" destId="{7E6F22AF-03C3-408A-B08B-B6F6B528269F}" srcOrd="0" destOrd="0" presId="urn:microsoft.com/office/officeart/2005/8/layout/hierarchy1"/>
    <dgm:cxn modelId="{51D37A26-4C73-4AB9-BAFA-952F78B0D46D}" type="presParOf" srcId="{AC1F38A2-4B8F-44C8-B810-F99AA16DCBC9}" destId="{05D4378C-0446-411F-9EB9-A1676E2BFBFC}" srcOrd="1" destOrd="0" presId="urn:microsoft.com/office/officeart/2005/8/layout/hierarchy1"/>
    <dgm:cxn modelId="{DD112B8A-7914-430C-BE3C-07C075ACDDFA}" type="presParOf" srcId="{3A12FF24-8AB5-4A92-9514-FB4C244DDE59}" destId="{519129CC-E620-40CB-9F04-37BFAB9579F0}" srcOrd="1" destOrd="0" presId="urn:microsoft.com/office/officeart/2005/8/layout/hierarchy1"/>
    <dgm:cxn modelId="{D3DD1EA7-BA68-4A2B-A02C-856B2EEE7DDD}" type="presParOf" srcId="{519129CC-E620-40CB-9F04-37BFAB9579F0}" destId="{65BDDBA2-B7BF-40AC-9BC6-324EF13CB49E}" srcOrd="0" destOrd="0" presId="urn:microsoft.com/office/officeart/2005/8/layout/hierarchy1"/>
    <dgm:cxn modelId="{6E32C05F-C578-4DC8-B674-27ED695063DC}" type="presParOf" srcId="{519129CC-E620-40CB-9F04-37BFAB9579F0}" destId="{826F5A85-16E6-4965-8F80-0D89192580CF}" srcOrd="1" destOrd="0" presId="urn:microsoft.com/office/officeart/2005/8/layout/hierarchy1"/>
    <dgm:cxn modelId="{968F010F-CA69-4B0C-8999-4878F98C80E8}" type="presParOf" srcId="{826F5A85-16E6-4965-8F80-0D89192580CF}" destId="{0B394C94-D86C-49A5-A358-8A3B13FDDAED}" srcOrd="0" destOrd="0" presId="urn:microsoft.com/office/officeart/2005/8/layout/hierarchy1"/>
    <dgm:cxn modelId="{AE02AEE8-40EA-41A5-A61E-1782E1D688AB}" type="presParOf" srcId="{0B394C94-D86C-49A5-A358-8A3B13FDDAED}" destId="{134E68AB-AD12-4689-A40D-935BB919DF1F}" srcOrd="0" destOrd="0" presId="urn:microsoft.com/office/officeart/2005/8/layout/hierarchy1"/>
    <dgm:cxn modelId="{7A7FCEC5-DD12-4568-90E8-A776BFFFF1C6}" type="presParOf" srcId="{0B394C94-D86C-49A5-A358-8A3B13FDDAED}" destId="{607D2235-992E-48B2-BF4A-7278FEFA39AB}" srcOrd="1" destOrd="0" presId="urn:microsoft.com/office/officeart/2005/8/layout/hierarchy1"/>
    <dgm:cxn modelId="{3E7E4B66-06DD-4C9D-955F-B9FEC2F1AB13}" type="presParOf" srcId="{826F5A85-16E6-4965-8F80-0D89192580CF}" destId="{0BF39115-3C7D-4F0C-8E07-586F69DC6D7A}" srcOrd="1" destOrd="0" presId="urn:microsoft.com/office/officeart/2005/8/layout/hierarchy1"/>
    <dgm:cxn modelId="{22369DBE-39C3-430D-9A07-057D7CCC54D7}" type="presParOf" srcId="{0BF39115-3C7D-4F0C-8E07-586F69DC6D7A}" destId="{614C1308-3086-4A7B-B729-0FECCB662C68}" srcOrd="0" destOrd="0" presId="urn:microsoft.com/office/officeart/2005/8/layout/hierarchy1"/>
    <dgm:cxn modelId="{7BD7283F-D3D9-41FE-8E95-1C1F01786ADB}" type="presParOf" srcId="{0BF39115-3C7D-4F0C-8E07-586F69DC6D7A}" destId="{D5B59566-AD19-4718-939D-D7538C9764C1}" srcOrd="1" destOrd="0" presId="urn:microsoft.com/office/officeart/2005/8/layout/hierarchy1"/>
    <dgm:cxn modelId="{6DD53D4F-31BF-4F35-879C-866095A19615}" type="presParOf" srcId="{D5B59566-AD19-4718-939D-D7538C9764C1}" destId="{9B54565B-DFEF-4391-B681-A73B4D4150EB}" srcOrd="0" destOrd="0" presId="urn:microsoft.com/office/officeart/2005/8/layout/hierarchy1"/>
    <dgm:cxn modelId="{2661F007-0A89-4482-8081-3EA3F3B23507}" type="presParOf" srcId="{9B54565B-DFEF-4391-B681-A73B4D4150EB}" destId="{0703EA39-3732-4CF4-8732-8CDC2213986A}" srcOrd="0" destOrd="0" presId="urn:microsoft.com/office/officeart/2005/8/layout/hierarchy1"/>
    <dgm:cxn modelId="{170984DE-8D03-4C1A-B3BB-FD473C5DC64B}" type="presParOf" srcId="{9B54565B-DFEF-4391-B681-A73B4D4150EB}" destId="{0F8AFCF4-2489-4408-8160-2848DD00B411}" srcOrd="1" destOrd="0" presId="urn:microsoft.com/office/officeart/2005/8/layout/hierarchy1"/>
    <dgm:cxn modelId="{4D401DD1-66E4-4942-971E-317E580531DC}" type="presParOf" srcId="{D5B59566-AD19-4718-939D-D7538C9764C1}" destId="{719C3435-B594-4254-BE1B-92F7E751A9FC}" srcOrd="1" destOrd="0" presId="urn:microsoft.com/office/officeart/2005/8/layout/hierarchy1"/>
    <dgm:cxn modelId="{3B538024-8806-47B3-B05A-4783CC042B84}" type="presParOf" srcId="{C4C2A5A1-9CA7-4DB2-9010-90E686224095}" destId="{E6895881-4879-4908-A29A-5D4D0EACBBFE}" srcOrd="2" destOrd="0" presId="urn:microsoft.com/office/officeart/2005/8/layout/hierarchy1"/>
    <dgm:cxn modelId="{D36BEADB-F6C9-45DD-9955-F425B05530E7}" type="presParOf" srcId="{C4C2A5A1-9CA7-4DB2-9010-90E686224095}" destId="{D540C855-4829-4339-ADB8-DDF9A94035C6}" srcOrd="3" destOrd="0" presId="urn:microsoft.com/office/officeart/2005/8/layout/hierarchy1"/>
    <dgm:cxn modelId="{1E66969E-E8BB-4F17-9EAD-6FD995F128CF}" type="presParOf" srcId="{D540C855-4829-4339-ADB8-DDF9A94035C6}" destId="{296667F4-17EF-4333-BE80-1BCFF465C74D}" srcOrd="0" destOrd="0" presId="urn:microsoft.com/office/officeart/2005/8/layout/hierarchy1"/>
    <dgm:cxn modelId="{E3C5141B-AF63-4E9D-BA80-3C7A3E95F18D}" type="presParOf" srcId="{296667F4-17EF-4333-BE80-1BCFF465C74D}" destId="{8468A088-4444-4B61-8C62-A327681261C6}" srcOrd="0" destOrd="0" presId="urn:microsoft.com/office/officeart/2005/8/layout/hierarchy1"/>
    <dgm:cxn modelId="{B2CF7CFD-4BAE-4FE5-9589-1D71A3D3B03E}" type="presParOf" srcId="{296667F4-17EF-4333-BE80-1BCFF465C74D}" destId="{50AA2422-DA2E-4963-AF59-21C2A3C707FE}" srcOrd="1" destOrd="0" presId="urn:microsoft.com/office/officeart/2005/8/layout/hierarchy1"/>
    <dgm:cxn modelId="{67A871D1-DAD3-4A5C-B67B-5F8F4ECE4D62}" type="presParOf" srcId="{D540C855-4829-4339-ADB8-DDF9A94035C6}" destId="{2110C7C5-7346-45C3-8DD0-CBE500E7CA23}" srcOrd="1" destOrd="0" presId="urn:microsoft.com/office/officeart/2005/8/layout/hierarchy1"/>
    <dgm:cxn modelId="{50CEBE0D-6FB5-480F-A10E-0E2C1D778729}" type="presParOf" srcId="{2110C7C5-7346-45C3-8DD0-CBE500E7CA23}" destId="{26BE330E-8030-4B3B-AF3C-87DA3537FD6D}" srcOrd="0" destOrd="0" presId="urn:microsoft.com/office/officeart/2005/8/layout/hierarchy1"/>
    <dgm:cxn modelId="{157B7948-1BF5-47F8-B6C3-9C717396EE60}" type="presParOf" srcId="{2110C7C5-7346-45C3-8DD0-CBE500E7CA23}" destId="{B3D01F23-AA6C-4ABB-9A87-48561F7DA63A}" srcOrd="1" destOrd="0" presId="urn:microsoft.com/office/officeart/2005/8/layout/hierarchy1"/>
    <dgm:cxn modelId="{621135B1-81E7-482F-88CB-F07A5730BEBF}" type="presParOf" srcId="{B3D01F23-AA6C-4ABB-9A87-48561F7DA63A}" destId="{E81A1CD2-8B2C-41D9-945C-46B79B61C332}" srcOrd="0" destOrd="0" presId="urn:microsoft.com/office/officeart/2005/8/layout/hierarchy1"/>
    <dgm:cxn modelId="{D4F29500-FE04-4FEA-82A7-CD848885A65A}" type="presParOf" srcId="{E81A1CD2-8B2C-41D9-945C-46B79B61C332}" destId="{8CB38701-B543-4B7D-8B52-B8E630DD12FB}" srcOrd="0" destOrd="0" presId="urn:microsoft.com/office/officeart/2005/8/layout/hierarchy1"/>
    <dgm:cxn modelId="{B2DB822B-06E4-48F7-93E4-CBECA047C1EC}" type="presParOf" srcId="{E81A1CD2-8B2C-41D9-945C-46B79B61C332}" destId="{E46E0582-ABD7-430B-A194-F96708B1F175}" srcOrd="1" destOrd="0" presId="urn:microsoft.com/office/officeart/2005/8/layout/hierarchy1"/>
    <dgm:cxn modelId="{EF00AA7D-3DCA-45E1-9A9D-50CB279166D8}" type="presParOf" srcId="{B3D01F23-AA6C-4ABB-9A87-48561F7DA63A}" destId="{3FC7ACC0-51C0-4A39-B5C1-DADE8DAFC334}" srcOrd="1" destOrd="0" presId="urn:microsoft.com/office/officeart/2005/8/layout/hierarchy1"/>
    <dgm:cxn modelId="{3FBDCEEE-D35E-43F4-98F6-C42746921E49}" type="presParOf" srcId="{3FC7ACC0-51C0-4A39-B5C1-DADE8DAFC334}" destId="{6B93413D-18C4-4D9F-83A1-2FE44932667F}" srcOrd="0" destOrd="0" presId="urn:microsoft.com/office/officeart/2005/8/layout/hierarchy1"/>
    <dgm:cxn modelId="{8C360B5D-2B22-4C37-852B-C47EA0EC8B7D}" type="presParOf" srcId="{3FC7ACC0-51C0-4A39-B5C1-DADE8DAFC334}" destId="{9979B9E8-279B-4CE0-9D79-A22B73344238}" srcOrd="1" destOrd="0" presId="urn:microsoft.com/office/officeart/2005/8/layout/hierarchy1"/>
    <dgm:cxn modelId="{21F9610E-5402-4492-83EC-CB71B00D6FE1}" type="presParOf" srcId="{9979B9E8-279B-4CE0-9D79-A22B73344238}" destId="{D3E5E25F-D1E8-4ADD-83F7-79CD4832B76C}" srcOrd="0" destOrd="0" presId="urn:microsoft.com/office/officeart/2005/8/layout/hierarchy1"/>
    <dgm:cxn modelId="{E005B43B-6034-445D-9C6B-942C4F8C79B5}" type="presParOf" srcId="{D3E5E25F-D1E8-4ADD-83F7-79CD4832B76C}" destId="{5B60D256-CC37-4E36-9A7C-1862A39FE96B}" srcOrd="0" destOrd="0" presId="urn:microsoft.com/office/officeart/2005/8/layout/hierarchy1"/>
    <dgm:cxn modelId="{C230C8AF-019F-40BE-8831-BDC786C70AA0}" type="presParOf" srcId="{D3E5E25F-D1E8-4ADD-83F7-79CD4832B76C}" destId="{E53656A3-4855-4E1E-977C-ABD628A5C07D}" srcOrd="1" destOrd="0" presId="urn:microsoft.com/office/officeart/2005/8/layout/hierarchy1"/>
    <dgm:cxn modelId="{B2E592CB-F63D-4940-A8DF-1521A806D20B}" type="presParOf" srcId="{9979B9E8-279B-4CE0-9D79-A22B73344238}" destId="{E48197B7-4853-4107-8A8C-4DA2C9EEA165}" srcOrd="1" destOrd="0" presId="urn:microsoft.com/office/officeart/2005/8/layout/hierarchy1"/>
    <dgm:cxn modelId="{8B2D9270-0B0E-4046-AD3C-A3F63BBFFCBA}" type="presParOf" srcId="{E48197B7-4853-4107-8A8C-4DA2C9EEA165}" destId="{CB868D9C-C4AB-4798-891E-0B9FDDA3CAA8}" srcOrd="0" destOrd="0" presId="urn:microsoft.com/office/officeart/2005/8/layout/hierarchy1"/>
    <dgm:cxn modelId="{41D73B0B-3443-4D81-8DD5-A807A0BD952A}" type="presParOf" srcId="{E48197B7-4853-4107-8A8C-4DA2C9EEA165}" destId="{966679CE-F00B-43B4-A37E-CA055D18F711}" srcOrd="1" destOrd="0" presId="urn:microsoft.com/office/officeart/2005/8/layout/hierarchy1"/>
    <dgm:cxn modelId="{41AAE02A-558E-40E7-B436-CCD1D3793E1A}" type="presParOf" srcId="{966679CE-F00B-43B4-A37E-CA055D18F711}" destId="{A386FBF9-5E0F-43B5-9909-72EE5D306634}" srcOrd="0" destOrd="0" presId="urn:microsoft.com/office/officeart/2005/8/layout/hierarchy1"/>
    <dgm:cxn modelId="{4FAA3788-0290-4684-B3DB-0283EC338B7E}" type="presParOf" srcId="{A386FBF9-5E0F-43B5-9909-72EE5D306634}" destId="{63FC3D5B-5078-4310-B7A0-58D3A61B0000}" srcOrd="0" destOrd="0" presId="urn:microsoft.com/office/officeart/2005/8/layout/hierarchy1"/>
    <dgm:cxn modelId="{9837660C-284F-4960-B338-FA7FA2D2B279}" type="presParOf" srcId="{A386FBF9-5E0F-43B5-9909-72EE5D306634}" destId="{F423B26D-662B-4268-A136-521EA3229748}" srcOrd="1" destOrd="0" presId="urn:microsoft.com/office/officeart/2005/8/layout/hierarchy1"/>
    <dgm:cxn modelId="{ED4605AD-FE26-486C-A4ED-4D0FEFF05085}" type="presParOf" srcId="{966679CE-F00B-43B4-A37E-CA055D18F711}" destId="{5A597333-CC69-41D7-A885-C8A5A4BC1014}" srcOrd="1" destOrd="0" presId="urn:microsoft.com/office/officeart/2005/8/layout/hierarchy1"/>
    <dgm:cxn modelId="{2A036FFD-0292-416E-907C-21C6F0510928}" type="presParOf" srcId="{3FC7ACC0-51C0-4A39-B5C1-DADE8DAFC334}" destId="{CE4C230D-278D-4CB3-B600-B390449EFB1D}" srcOrd="2" destOrd="0" presId="urn:microsoft.com/office/officeart/2005/8/layout/hierarchy1"/>
    <dgm:cxn modelId="{FB70568D-42CE-432E-A279-92C99454A5D2}" type="presParOf" srcId="{3FC7ACC0-51C0-4A39-B5C1-DADE8DAFC334}" destId="{9681BDB5-5F75-48F2-B909-097F5B135159}" srcOrd="3" destOrd="0" presId="urn:microsoft.com/office/officeart/2005/8/layout/hierarchy1"/>
    <dgm:cxn modelId="{4ECB3FFE-3BAB-4ECD-9F9E-97E8DC2822A3}" type="presParOf" srcId="{9681BDB5-5F75-48F2-B909-097F5B135159}" destId="{9B60D981-5C39-466E-BC7A-EBDB9CCD8676}" srcOrd="0" destOrd="0" presId="urn:microsoft.com/office/officeart/2005/8/layout/hierarchy1"/>
    <dgm:cxn modelId="{4BB7657F-5545-454A-8465-FDB8C88C23B6}" type="presParOf" srcId="{9B60D981-5C39-466E-BC7A-EBDB9CCD8676}" destId="{C6D9FF91-AC47-427E-A3FE-3473CD4AC95D}" srcOrd="0" destOrd="0" presId="urn:microsoft.com/office/officeart/2005/8/layout/hierarchy1"/>
    <dgm:cxn modelId="{25611424-817B-4B6F-954C-B371C4F0A0FB}" type="presParOf" srcId="{9B60D981-5C39-466E-BC7A-EBDB9CCD8676}" destId="{C2FF1BE3-F9C0-4F01-8C65-019283A0609B}" srcOrd="1" destOrd="0" presId="urn:microsoft.com/office/officeart/2005/8/layout/hierarchy1"/>
    <dgm:cxn modelId="{D61B899B-DAFB-47C6-BA05-C32F4B83A792}" type="presParOf" srcId="{9681BDB5-5F75-48F2-B909-097F5B135159}" destId="{6BFFE242-3FEF-4A06-927D-D09AB19CCAA9}" srcOrd="1" destOrd="0" presId="urn:microsoft.com/office/officeart/2005/8/layout/hierarchy1"/>
    <dgm:cxn modelId="{96C6F63C-3C1F-4EA2-819D-98C37A2A715D}" type="presParOf" srcId="{6BFFE242-3FEF-4A06-927D-D09AB19CCAA9}" destId="{AE1D49B5-EB61-4A4D-B02C-09BE42FA1395}" srcOrd="0" destOrd="0" presId="urn:microsoft.com/office/officeart/2005/8/layout/hierarchy1"/>
    <dgm:cxn modelId="{5E13277A-5ECE-4449-9314-CC8945046C16}" type="presParOf" srcId="{6BFFE242-3FEF-4A06-927D-D09AB19CCAA9}" destId="{0EC5DF08-7922-47AA-BEC8-8D0513A0E65F}" srcOrd="1" destOrd="0" presId="urn:microsoft.com/office/officeart/2005/8/layout/hierarchy1"/>
    <dgm:cxn modelId="{6C00AA66-9719-4AEB-9134-339C0C4A5490}" type="presParOf" srcId="{0EC5DF08-7922-47AA-BEC8-8D0513A0E65F}" destId="{118D57FC-5B95-4A1A-9AE1-0EAF92491CBA}" srcOrd="0" destOrd="0" presId="urn:microsoft.com/office/officeart/2005/8/layout/hierarchy1"/>
    <dgm:cxn modelId="{BDC63FB6-F427-4C2F-BC4D-ADB8E167FF07}" type="presParOf" srcId="{118D57FC-5B95-4A1A-9AE1-0EAF92491CBA}" destId="{AAE7D9F4-E6D2-4E13-B326-35DE90C9D15E}" srcOrd="0" destOrd="0" presId="urn:microsoft.com/office/officeart/2005/8/layout/hierarchy1"/>
    <dgm:cxn modelId="{B52DA94F-1751-469F-B014-A1488E2E81A4}" type="presParOf" srcId="{118D57FC-5B95-4A1A-9AE1-0EAF92491CBA}" destId="{79805588-6B1F-48E8-9FC3-19BD69D9A2CD}" srcOrd="1" destOrd="0" presId="urn:microsoft.com/office/officeart/2005/8/layout/hierarchy1"/>
    <dgm:cxn modelId="{82EDC2E2-CA51-4E3E-BE35-84D69D82B4E3}" type="presParOf" srcId="{0EC5DF08-7922-47AA-BEC8-8D0513A0E65F}" destId="{6DEADE1D-9333-4A30-BB4D-9898D5B41140}" srcOrd="1" destOrd="0" presId="urn:microsoft.com/office/officeart/2005/8/layout/hierarchy1"/>
    <dgm:cxn modelId="{ADB1CCD3-1DCF-4E60-942E-B09A0B520B11}" type="presParOf" srcId="{2110C7C5-7346-45C3-8DD0-CBE500E7CA23}" destId="{E39C8258-BEBD-4AF6-8435-5C3319E6E13F}" srcOrd="2" destOrd="0" presId="urn:microsoft.com/office/officeart/2005/8/layout/hierarchy1"/>
    <dgm:cxn modelId="{7F3D2D74-A527-4691-AF2F-FC45D87DEF21}" type="presParOf" srcId="{2110C7C5-7346-45C3-8DD0-CBE500E7CA23}" destId="{B8343CAF-B2FD-43F1-8C47-F943C81E523C}" srcOrd="3" destOrd="0" presId="urn:microsoft.com/office/officeart/2005/8/layout/hierarchy1"/>
    <dgm:cxn modelId="{E431B78B-E105-41AD-8148-0ECEE02B45D1}" type="presParOf" srcId="{B8343CAF-B2FD-43F1-8C47-F943C81E523C}" destId="{9FED4378-F851-4F5C-9576-69A05FFB8781}" srcOrd="0" destOrd="0" presId="urn:microsoft.com/office/officeart/2005/8/layout/hierarchy1"/>
    <dgm:cxn modelId="{1FE61305-223A-4A40-B70E-448A94367A7A}" type="presParOf" srcId="{9FED4378-F851-4F5C-9576-69A05FFB8781}" destId="{DD3FAB54-C349-43C5-B8E8-3FA69B11A1A7}" srcOrd="0" destOrd="0" presId="urn:microsoft.com/office/officeart/2005/8/layout/hierarchy1"/>
    <dgm:cxn modelId="{2AC4BAF4-D075-4588-9737-25C99ECFCF2A}" type="presParOf" srcId="{9FED4378-F851-4F5C-9576-69A05FFB8781}" destId="{72C59D36-00C9-440D-A77F-2C3EAF6AB8DA}" srcOrd="1" destOrd="0" presId="urn:microsoft.com/office/officeart/2005/8/layout/hierarchy1"/>
    <dgm:cxn modelId="{973E3499-3ACE-4000-BB07-FC313E2545DF}" type="presParOf" srcId="{B8343CAF-B2FD-43F1-8C47-F943C81E523C}" destId="{9586ACFD-C4D6-4906-880A-B4FFEB695A55}" srcOrd="1" destOrd="0" presId="urn:microsoft.com/office/officeart/2005/8/layout/hierarchy1"/>
    <dgm:cxn modelId="{2C6F6EAC-C3F0-43DA-8987-BA4722BDF083}" type="presParOf" srcId="{9586ACFD-C4D6-4906-880A-B4FFEB695A55}" destId="{798064EB-9BBD-4E71-A107-906FE88F4FEF}" srcOrd="0" destOrd="0" presId="urn:microsoft.com/office/officeart/2005/8/layout/hierarchy1"/>
    <dgm:cxn modelId="{0F236E29-E972-4A19-B788-7D70A607A938}" type="presParOf" srcId="{9586ACFD-C4D6-4906-880A-B4FFEB695A55}" destId="{F45914C2-579F-494E-BE69-598B4809960E}" srcOrd="1" destOrd="0" presId="urn:microsoft.com/office/officeart/2005/8/layout/hierarchy1"/>
    <dgm:cxn modelId="{344362D9-F91C-4BC5-92BE-3AC64A4490D4}" type="presParOf" srcId="{F45914C2-579F-494E-BE69-598B4809960E}" destId="{D16E339B-971F-4252-93D9-C5F9D8DEF8AC}" srcOrd="0" destOrd="0" presId="urn:microsoft.com/office/officeart/2005/8/layout/hierarchy1"/>
    <dgm:cxn modelId="{E13252D5-0F64-4898-B5B1-1C4A4C593FA0}" type="presParOf" srcId="{D16E339B-971F-4252-93D9-C5F9D8DEF8AC}" destId="{EC91CCE5-A3B9-42D6-951C-A836A94A8296}" srcOrd="0" destOrd="0" presId="urn:microsoft.com/office/officeart/2005/8/layout/hierarchy1"/>
    <dgm:cxn modelId="{1617941D-91E2-4FD9-B28B-0F817F1C18EC}" type="presParOf" srcId="{D16E339B-971F-4252-93D9-C5F9D8DEF8AC}" destId="{7FE510D4-1F1D-45C0-B461-AA43CEC8E9E3}" srcOrd="1" destOrd="0" presId="urn:microsoft.com/office/officeart/2005/8/layout/hierarchy1"/>
    <dgm:cxn modelId="{E990A2CD-91E0-4C2F-B686-B52B5E964191}" type="presParOf" srcId="{F45914C2-579F-494E-BE69-598B4809960E}" destId="{4CF1A4EA-2E37-43D7-8918-F64488858966}" srcOrd="1" destOrd="0" presId="urn:microsoft.com/office/officeart/2005/8/layout/hierarchy1"/>
    <dgm:cxn modelId="{1209A640-8431-4F6C-943A-61ACA71ABF76}" type="presParOf" srcId="{4CF1A4EA-2E37-43D7-8918-F64488858966}" destId="{5ACEEF0B-09A2-4999-BCE7-741E5090831D}" srcOrd="0" destOrd="0" presId="urn:microsoft.com/office/officeart/2005/8/layout/hierarchy1"/>
    <dgm:cxn modelId="{CAABD7CE-DC6F-4B58-BF15-C60C06FA4949}" type="presParOf" srcId="{4CF1A4EA-2E37-43D7-8918-F64488858966}" destId="{CC52F941-6296-47AF-ACB4-F6EAD08A35B6}" srcOrd="1" destOrd="0" presId="urn:microsoft.com/office/officeart/2005/8/layout/hierarchy1"/>
    <dgm:cxn modelId="{8146BC06-579B-4DB0-B68B-76A30E4499E1}" type="presParOf" srcId="{CC52F941-6296-47AF-ACB4-F6EAD08A35B6}" destId="{FA848A69-1B1A-484B-8CEA-70A4179E4755}" srcOrd="0" destOrd="0" presId="urn:microsoft.com/office/officeart/2005/8/layout/hierarchy1"/>
    <dgm:cxn modelId="{EE8F5F2F-EF36-4F8C-AC2E-571054F45135}" type="presParOf" srcId="{FA848A69-1B1A-484B-8CEA-70A4179E4755}" destId="{1AE6F20D-6A8B-4C31-9559-8144B9D68DB0}" srcOrd="0" destOrd="0" presId="urn:microsoft.com/office/officeart/2005/8/layout/hierarchy1"/>
    <dgm:cxn modelId="{8B95D891-D23F-4DEE-B9FA-415E728EB756}" type="presParOf" srcId="{FA848A69-1B1A-484B-8CEA-70A4179E4755}" destId="{827DCA0F-245B-4B1E-B46A-1D62317B3C6D}" srcOrd="1" destOrd="0" presId="urn:microsoft.com/office/officeart/2005/8/layout/hierarchy1"/>
    <dgm:cxn modelId="{260448B8-7B26-420B-A6CF-EB65A87CC6A5}" type="presParOf" srcId="{CC52F941-6296-47AF-ACB4-F6EAD08A35B6}" destId="{722D1D84-07F4-41D4-8425-C2691E9C1CE4}" srcOrd="1" destOrd="0" presId="urn:microsoft.com/office/officeart/2005/8/layout/hierarchy1"/>
    <dgm:cxn modelId="{C84BA1BD-7930-461B-89ED-057096D033E6}" type="presParOf" srcId="{9586ACFD-C4D6-4906-880A-B4FFEB695A55}" destId="{7D55A608-CBF5-4BAB-BE2D-69AB073B2707}" srcOrd="2" destOrd="0" presId="urn:microsoft.com/office/officeart/2005/8/layout/hierarchy1"/>
    <dgm:cxn modelId="{76EC4FB8-F9DF-4BAB-9E51-751641E5EF61}" type="presParOf" srcId="{9586ACFD-C4D6-4906-880A-B4FFEB695A55}" destId="{4CC3EFA0-469D-44E0-A083-D77B37AE5DF3}" srcOrd="3" destOrd="0" presId="urn:microsoft.com/office/officeart/2005/8/layout/hierarchy1"/>
    <dgm:cxn modelId="{FB624BF8-385A-411B-B9B0-66D2019E7367}" type="presParOf" srcId="{4CC3EFA0-469D-44E0-A083-D77B37AE5DF3}" destId="{3658F8F2-A2B0-4DED-9DC5-BB3F851CF387}" srcOrd="0" destOrd="0" presId="urn:microsoft.com/office/officeart/2005/8/layout/hierarchy1"/>
    <dgm:cxn modelId="{2C0F34B2-AE2A-4899-BB2F-E43858FCB4F0}" type="presParOf" srcId="{3658F8F2-A2B0-4DED-9DC5-BB3F851CF387}" destId="{582ADAFD-61C7-4380-9743-7053E6DD8160}" srcOrd="0" destOrd="0" presId="urn:microsoft.com/office/officeart/2005/8/layout/hierarchy1"/>
    <dgm:cxn modelId="{B09C773E-9CED-445B-8744-D22E8DB8B90D}" type="presParOf" srcId="{3658F8F2-A2B0-4DED-9DC5-BB3F851CF387}" destId="{72479C88-B838-4B01-8604-FD834FDD3F2E}" srcOrd="1" destOrd="0" presId="urn:microsoft.com/office/officeart/2005/8/layout/hierarchy1"/>
    <dgm:cxn modelId="{42909ED0-6FF5-4266-AC2D-81BB930186A4}" type="presParOf" srcId="{4CC3EFA0-469D-44E0-A083-D77B37AE5DF3}" destId="{9CBD9052-0A0A-46AC-AB1F-2CF336867EF7}" srcOrd="1" destOrd="0" presId="urn:microsoft.com/office/officeart/2005/8/layout/hierarchy1"/>
    <dgm:cxn modelId="{2D045CB7-B24D-40B4-9D3C-B5652C281E38}" type="presParOf" srcId="{9CBD9052-0A0A-46AC-AB1F-2CF336867EF7}" destId="{510BD62C-C5E1-45BA-AC21-EFADB2D75F52}" srcOrd="0" destOrd="0" presId="urn:microsoft.com/office/officeart/2005/8/layout/hierarchy1"/>
    <dgm:cxn modelId="{CF9AE979-91B0-49D6-84B8-16A4C178DD36}" type="presParOf" srcId="{9CBD9052-0A0A-46AC-AB1F-2CF336867EF7}" destId="{A4438C4E-2B36-4C38-BDA1-F4F8FC2E5C9E}" srcOrd="1" destOrd="0" presId="urn:microsoft.com/office/officeart/2005/8/layout/hierarchy1"/>
    <dgm:cxn modelId="{0EBD973A-BC53-4774-966B-0C52CD430428}" type="presParOf" srcId="{A4438C4E-2B36-4C38-BDA1-F4F8FC2E5C9E}" destId="{00FC2F83-0912-4624-AA66-6E5316AFC820}" srcOrd="0" destOrd="0" presId="urn:microsoft.com/office/officeart/2005/8/layout/hierarchy1"/>
    <dgm:cxn modelId="{96F74FAA-0A0D-4A94-A086-1B255FCBB2FB}" type="presParOf" srcId="{00FC2F83-0912-4624-AA66-6E5316AFC820}" destId="{E6DE9768-C143-4B42-A386-07D794834C40}" srcOrd="0" destOrd="0" presId="urn:microsoft.com/office/officeart/2005/8/layout/hierarchy1"/>
    <dgm:cxn modelId="{309E7684-7096-4420-8EC6-5A90F16102B6}" type="presParOf" srcId="{00FC2F83-0912-4624-AA66-6E5316AFC820}" destId="{E12BAA49-332C-4B1B-B41E-9106780B4CA9}" srcOrd="1" destOrd="0" presId="urn:microsoft.com/office/officeart/2005/8/layout/hierarchy1"/>
    <dgm:cxn modelId="{44DA59FC-70CE-4B38-809C-7C3A86AB81CA}" type="presParOf" srcId="{A4438C4E-2B36-4C38-BDA1-F4F8FC2E5C9E}" destId="{99319FEE-DD60-4E85-9E55-EE9BA06B2F76}" srcOrd="1" destOrd="0" presId="urn:microsoft.com/office/officeart/2005/8/layout/hierarchy1"/>
    <dgm:cxn modelId="{97B92C80-E38E-4268-B55E-2050AAC93360}" type="presParOf" srcId="{9586ACFD-C4D6-4906-880A-B4FFEB695A55}" destId="{5140306A-8591-4E52-ACBF-5F9338C37B31}" srcOrd="4" destOrd="0" presId="urn:microsoft.com/office/officeart/2005/8/layout/hierarchy1"/>
    <dgm:cxn modelId="{6A852290-E735-40DE-846A-C1E54737B706}" type="presParOf" srcId="{9586ACFD-C4D6-4906-880A-B4FFEB695A55}" destId="{EC8F7338-3F93-40CC-91CE-124607A1DFD8}" srcOrd="5" destOrd="0" presId="urn:microsoft.com/office/officeart/2005/8/layout/hierarchy1"/>
    <dgm:cxn modelId="{755247D5-038B-471C-A9A8-F56E0F8482F8}" type="presParOf" srcId="{EC8F7338-3F93-40CC-91CE-124607A1DFD8}" destId="{DD2EF88D-96F9-4498-8717-C7705931D5CB}" srcOrd="0" destOrd="0" presId="urn:microsoft.com/office/officeart/2005/8/layout/hierarchy1"/>
    <dgm:cxn modelId="{C134D541-7581-4903-8564-EA1896399C51}" type="presParOf" srcId="{DD2EF88D-96F9-4498-8717-C7705931D5CB}" destId="{B3962D86-153D-4468-9414-BC423B8C3E05}" srcOrd="0" destOrd="0" presId="urn:microsoft.com/office/officeart/2005/8/layout/hierarchy1"/>
    <dgm:cxn modelId="{FCA5B22C-209F-4CEE-883E-78470FCD65BC}" type="presParOf" srcId="{DD2EF88D-96F9-4498-8717-C7705931D5CB}" destId="{FAD0FD02-495F-415D-9E7D-C217F0F40C6C}" srcOrd="1" destOrd="0" presId="urn:microsoft.com/office/officeart/2005/8/layout/hierarchy1"/>
    <dgm:cxn modelId="{BCA78D96-710A-4D64-915A-9624BD093BFD}" type="presParOf" srcId="{EC8F7338-3F93-40CC-91CE-124607A1DFD8}" destId="{7C7046A9-7D70-40EA-B7F2-EFFD44B64568}" srcOrd="1" destOrd="0" presId="urn:microsoft.com/office/officeart/2005/8/layout/hierarchy1"/>
    <dgm:cxn modelId="{A2492E86-90DD-4E02-B8FE-4C3C57710901}" type="presParOf" srcId="{7C7046A9-7D70-40EA-B7F2-EFFD44B64568}" destId="{76E32D64-6A81-4491-93A8-F6FBE6973F1B}" srcOrd="0" destOrd="0" presId="urn:microsoft.com/office/officeart/2005/8/layout/hierarchy1"/>
    <dgm:cxn modelId="{031426AE-AC1B-4006-888C-4A711D47548D}" type="presParOf" srcId="{7C7046A9-7D70-40EA-B7F2-EFFD44B64568}" destId="{746C67C1-D286-4EFF-9277-03AB42C5D704}" srcOrd="1" destOrd="0" presId="urn:microsoft.com/office/officeart/2005/8/layout/hierarchy1"/>
    <dgm:cxn modelId="{8C69F2C5-ECE6-49BA-B7BA-B7D7CC2FC637}" type="presParOf" srcId="{746C67C1-D286-4EFF-9277-03AB42C5D704}" destId="{735C43B8-F660-4607-A07D-4ECEECE1FF86}" srcOrd="0" destOrd="0" presId="urn:microsoft.com/office/officeart/2005/8/layout/hierarchy1"/>
    <dgm:cxn modelId="{57412062-200B-4F4D-BDC2-5430ED7CD475}" type="presParOf" srcId="{735C43B8-F660-4607-A07D-4ECEECE1FF86}" destId="{7A73DDB6-A2A6-453D-B510-1F00CEDF59E8}" srcOrd="0" destOrd="0" presId="urn:microsoft.com/office/officeart/2005/8/layout/hierarchy1"/>
    <dgm:cxn modelId="{4A285C5D-F0BC-4501-930E-7E6912BE45EE}" type="presParOf" srcId="{735C43B8-F660-4607-A07D-4ECEECE1FF86}" destId="{F0CBFC95-D077-48F1-A12A-5E2166D6BC3B}" srcOrd="1" destOrd="0" presId="urn:microsoft.com/office/officeart/2005/8/layout/hierarchy1"/>
    <dgm:cxn modelId="{F5DB7A27-8ECA-4B7A-ACF1-1D5B3193E1BF}" type="presParOf" srcId="{746C67C1-D286-4EFF-9277-03AB42C5D704}" destId="{40269730-3BEA-4234-A708-5AA24C907C99}" srcOrd="1" destOrd="0" presId="urn:microsoft.com/office/officeart/2005/8/layout/hierarchy1"/>
    <dgm:cxn modelId="{6C30D6B2-077D-40AC-ADEC-0B153F47B0AB}" type="presParOf" srcId="{361FC400-1589-4381-B989-83A20AF52DD2}" destId="{D3B68389-CA3B-4863-9CD6-5FEC79AEF40F}" srcOrd="2" destOrd="0" presId="urn:microsoft.com/office/officeart/2005/8/layout/hierarchy1"/>
    <dgm:cxn modelId="{BFCB22AF-94A2-4778-BE01-FD16D6127455}" type="presParOf" srcId="{361FC400-1589-4381-B989-83A20AF52DD2}" destId="{4663B973-9270-40F9-869E-9CF287EC8E70}" srcOrd="3" destOrd="0" presId="urn:microsoft.com/office/officeart/2005/8/layout/hierarchy1"/>
    <dgm:cxn modelId="{0BD426F4-731A-444C-B76F-031C951D01D4}" type="presParOf" srcId="{4663B973-9270-40F9-869E-9CF287EC8E70}" destId="{AC2A5EF9-7F80-4919-80D5-7207145744CC}" srcOrd="0" destOrd="0" presId="urn:microsoft.com/office/officeart/2005/8/layout/hierarchy1"/>
    <dgm:cxn modelId="{F7C42EE2-8374-4496-A5DC-0CD00E53A69B}" type="presParOf" srcId="{AC2A5EF9-7F80-4919-80D5-7207145744CC}" destId="{94F7715C-BBE7-4B37-933D-C72D2F49E355}" srcOrd="0" destOrd="0" presId="urn:microsoft.com/office/officeart/2005/8/layout/hierarchy1"/>
    <dgm:cxn modelId="{25D49D3D-0437-4E80-89BC-A790C6692490}" type="presParOf" srcId="{AC2A5EF9-7F80-4919-80D5-7207145744CC}" destId="{CEF90F6A-636E-42B7-999B-44389B0BEF5D}" srcOrd="1" destOrd="0" presId="urn:microsoft.com/office/officeart/2005/8/layout/hierarchy1"/>
    <dgm:cxn modelId="{0EE33418-B7A8-4901-AB2E-ED041C11F33D}" type="presParOf" srcId="{4663B973-9270-40F9-869E-9CF287EC8E70}" destId="{14C135E3-D410-47A0-B7B7-1B063947D9FE}" srcOrd="1" destOrd="0" presId="urn:microsoft.com/office/officeart/2005/8/layout/hierarchy1"/>
    <dgm:cxn modelId="{A923C803-1A9A-4BF1-9ADC-B0788A2E2842}" type="presParOf" srcId="{14C135E3-D410-47A0-B7B7-1B063947D9FE}" destId="{E0E22F87-C08E-4917-A203-E1EAEBF33D3C}" srcOrd="0" destOrd="0" presId="urn:microsoft.com/office/officeart/2005/8/layout/hierarchy1"/>
    <dgm:cxn modelId="{EAC41B15-27AB-4619-9BD4-A92D3667FC0D}" type="presParOf" srcId="{14C135E3-D410-47A0-B7B7-1B063947D9FE}" destId="{30BD75DF-87F3-42A9-AB2A-0B26BA6FAE86}" srcOrd="1" destOrd="0" presId="urn:microsoft.com/office/officeart/2005/8/layout/hierarchy1"/>
    <dgm:cxn modelId="{DD97C137-6E1F-4539-829F-7BDF9CB91E69}" type="presParOf" srcId="{30BD75DF-87F3-42A9-AB2A-0B26BA6FAE86}" destId="{0C5721D0-B847-4C20-9670-BE572EE33C49}" srcOrd="0" destOrd="0" presId="urn:microsoft.com/office/officeart/2005/8/layout/hierarchy1"/>
    <dgm:cxn modelId="{B119D904-F6E6-4A5E-A44D-A124CAAA7611}" type="presParOf" srcId="{0C5721D0-B847-4C20-9670-BE572EE33C49}" destId="{EB0E2A26-1373-41E3-8B3B-6494DADAF8E2}" srcOrd="0" destOrd="0" presId="urn:microsoft.com/office/officeart/2005/8/layout/hierarchy1"/>
    <dgm:cxn modelId="{42C6FDED-C4FD-46B4-A652-DD0F53A2DE94}" type="presParOf" srcId="{0C5721D0-B847-4C20-9670-BE572EE33C49}" destId="{158B5C53-038C-4C37-8C88-D57950F54A75}" srcOrd="1" destOrd="0" presId="urn:microsoft.com/office/officeart/2005/8/layout/hierarchy1"/>
    <dgm:cxn modelId="{2E866F19-160A-43E3-BEAE-8FE39BA759F7}" type="presParOf" srcId="{30BD75DF-87F3-42A9-AB2A-0B26BA6FAE86}" destId="{45A181BE-2754-43DD-BD45-F775281AC8A0}" srcOrd="1" destOrd="0" presId="urn:microsoft.com/office/officeart/2005/8/layout/hierarchy1"/>
    <dgm:cxn modelId="{3D91AB1A-9B07-494E-8F95-7A985C389AF6}" type="presParOf" srcId="{45A181BE-2754-43DD-BD45-F775281AC8A0}" destId="{72C767CA-27FA-4405-BEE8-18FA14155F3D}" srcOrd="0" destOrd="0" presId="urn:microsoft.com/office/officeart/2005/8/layout/hierarchy1"/>
    <dgm:cxn modelId="{DF48B50D-35C0-4E95-8A0A-D287057427FB}" type="presParOf" srcId="{45A181BE-2754-43DD-BD45-F775281AC8A0}" destId="{FAD2D64E-912E-48CD-BF37-64A976772F0A}" srcOrd="1" destOrd="0" presId="urn:microsoft.com/office/officeart/2005/8/layout/hierarchy1"/>
    <dgm:cxn modelId="{A28119A7-50D8-4FC9-B973-4005C8638712}" type="presParOf" srcId="{FAD2D64E-912E-48CD-BF37-64A976772F0A}" destId="{6DB5DD46-7F9F-4310-A720-19C6F7B55E73}" srcOrd="0" destOrd="0" presId="urn:microsoft.com/office/officeart/2005/8/layout/hierarchy1"/>
    <dgm:cxn modelId="{421C1B89-0CDB-4425-824A-656BFB0C940B}" type="presParOf" srcId="{6DB5DD46-7F9F-4310-A720-19C6F7B55E73}" destId="{5D1E96C4-8E22-47D5-A837-812DDC1D5707}" srcOrd="0" destOrd="0" presId="urn:microsoft.com/office/officeart/2005/8/layout/hierarchy1"/>
    <dgm:cxn modelId="{A51AFBF3-7966-446A-A5E7-BAF872803198}" type="presParOf" srcId="{6DB5DD46-7F9F-4310-A720-19C6F7B55E73}" destId="{CD7B95CE-7B3B-4536-8AEF-C360E31028BF}" srcOrd="1" destOrd="0" presId="urn:microsoft.com/office/officeart/2005/8/layout/hierarchy1"/>
    <dgm:cxn modelId="{DCC6B09D-4944-4AFE-A9A7-4053D7E91166}" type="presParOf" srcId="{FAD2D64E-912E-48CD-BF37-64A976772F0A}" destId="{A9598572-25D2-410F-9A02-19DE164CD0A3}" srcOrd="1" destOrd="0" presId="urn:microsoft.com/office/officeart/2005/8/layout/hierarchy1"/>
    <dgm:cxn modelId="{266BDCB2-877E-4705-9BBD-5E3DCDE0ECD5}" type="presParOf" srcId="{A9598572-25D2-410F-9A02-19DE164CD0A3}" destId="{A6F55F19-D364-4B9A-85C8-FDD66528A8CF}" srcOrd="0" destOrd="0" presId="urn:microsoft.com/office/officeart/2005/8/layout/hierarchy1"/>
    <dgm:cxn modelId="{B8E82A94-84A5-4E18-A393-0D4F9BF903FA}" type="presParOf" srcId="{A9598572-25D2-410F-9A02-19DE164CD0A3}" destId="{5067A291-219C-4A63-B86F-7250AB6F11AD}" srcOrd="1" destOrd="0" presId="urn:microsoft.com/office/officeart/2005/8/layout/hierarchy1"/>
    <dgm:cxn modelId="{E68CEEA1-48D6-4BFC-B4A4-13B4C425089B}" type="presParOf" srcId="{5067A291-219C-4A63-B86F-7250AB6F11AD}" destId="{AB50A056-8413-424A-90C5-39130B3E0A56}" srcOrd="0" destOrd="0" presId="urn:microsoft.com/office/officeart/2005/8/layout/hierarchy1"/>
    <dgm:cxn modelId="{CE2A7895-09B7-4CAB-A561-91C81BC68FDC}" type="presParOf" srcId="{AB50A056-8413-424A-90C5-39130B3E0A56}" destId="{4EB28BE8-9977-4528-8826-F1076538C164}" srcOrd="0" destOrd="0" presId="urn:microsoft.com/office/officeart/2005/8/layout/hierarchy1"/>
    <dgm:cxn modelId="{589DECED-EBDF-4B30-9B51-E602A1E71D9F}" type="presParOf" srcId="{AB50A056-8413-424A-90C5-39130B3E0A56}" destId="{6DD81D5F-3340-476C-B200-FF211646F924}" srcOrd="1" destOrd="0" presId="urn:microsoft.com/office/officeart/2005/8/layout/hierarchy1"/>
    <dgm:cxn modelId="{BCA8A191-E390-4E94-8863-5E582EE32372}" type="presParOf" srcId="{5067A291-219C-4A63-B86F-7250AB6F11AD}" destId="{2A77F8FB-6827-4897-B0A8-3D4D678D3C3F}" srcOrd="1" destOrd="0" presId="urn:microsoft.com/office/officeart/2005/8/layout/hierarchy1"/>
    <dgm:cxn modelId="{5B481DEF-CBD8-47C3-B5F3-0AB216CC517E}" type="presParOf" srcId="{14C135E3-D410-47A0-B7B7-1B063947D9FE}" destId="{36D24898-1DE4-444B-84A6-73663D87B222}" srcOrd="2" destOrd="0" presId="urn:microsoft.com/office/officeart/2005/8/layout/hierarchy1"/>
    <dgm:cxn modelId="{0FEFA9AB-10F6-4567-B125-BA03D4FAEC6F}" type="presParOf" srcId="{14C135E3-D410-47A0-B7B7-1B063947D9FE}" destId="{B0585634-76CC-4292-BDEC-BF8D5E64E30B}" srcOrd="3" destOrd="0" presId="urn:microsoft.com/office/officeart/2005/8/layout/hierarchy1"/>
    <dgm:cxn modelId="{6F577A88-F90F-4C5F-B685-7DF6AFCC0848}" type="presParOf" srcId="{B0585634-76CC-4292-BDEC-BF8D5E64E30B}" destId="{6FB105C6-930A-4C62-BB4D-0DB8543735BC}" srcOrd="0" destOrd="0" presId="urn:microsoft.com/office/officeart/2005/8/layout/hierarchy1"/>
    <dgm:cxn modelId="{B938638A-A46D-4748-B4B6-C2F8300B587E}" type="presParOf" srcId="{6FB105C6-930A-4C62-BB4D-0DB8543735BC}" destId="{B08491FE-17E7-493D-B004-9BD42DFA7195}" srcOrd="0" destOrd="0" presId="urn:microsoft.com/office/officeart/2005/8/layout/hierarchy1"/>
    <dgm:cxn modelId="{159D8394-EA8C-44A6-BE71-D5E074744B90}" type="presParOf" srcId="{6FB105C6-930A-4C62-BB4D-0DB8543735BC}" destId="{DD52FA09-A81A-4872-9CE0-1079571B13D5}" srcOrd="1" destOrd="0" presId="urn:microsoft.com/office/officeart/2005/8/layout/hierarchy1"/>
    <dgm:cxn modelId="{F5F4B42C-6DC8-4319-B68F-76DAB3578E4C}" type="presParOf" srcId="{B0585634-76CC-4292-BDEC-BF8D5E64E30B}" destId="{9D0EF83D-035E-4B88-9786-C53CCF07C98C}" srcOrd="1" destOrd="0" presId="urn:microsoft.com/office/officeart/2005/8/layout/hierarchy1"/>
    <dgm:cxn modelId="{1839A6F1-9F66-4753-B8C3-BE6CCF57ED68}" type="presParOf" srcId="{9D0EF83D-035E-4B88-9786-C53CCF07C98C}" destId="{F9DD000B-32A3-476E-8505-0D4B686E6C0E}" srcOrd="0" destOrd="0" presId="urn:microsoft.com/office/officeart/2005/8/layout/hierarchy1"/>
    <dgm:cxn modelId="{88103DB8-7D7E-4475-B1E9-19AD38B0543E}" type="presParOf" srcId="{9D0EF83D-035E-4B88-9786-C53CCF07C98C}" destId="{37DDB862-0D54-4C76-9275-A605BA293E0E}" srcOrd="1" destOrd="0" presId="urn:microsoft.com/office/officeart/2005/8/layout/hierarchy1"/>
    <dgm:cxn modelId="{15DAA679-BBB7-4950-A3C9-410834D72FC7}" type="presParOf" srcId="{37DDB862-0D54-4C76-9275-A605BA293E0E}" destId="{F9583145-5467-492E-B2B3-FF7856824AC0}" srcOrd="0" destOrd="0" presId="urn:microsoft.com/office/officeart/2005/8/layout/hierarchy1"/>
    <dgm:cxn modelId="{20754AD9-DB1B-4F59-A1BD-D2C50656101B}" type="presParOf" srcId="{F9583145-5467-492E-B2B3-FF7856824AC0}" destId="{5B67657B-5B88-4C94-8390-DE7789BE2F8B}" srcOrd="0" destOrd="0" presId="urn:microsoft.com/office/officeart/2005/8/layout/hierarchy1"/>
    <dgm:cxn modelId="{48D6505E-BF75-439E-B375-CA39F0CDC954}" type="presParOf" srcId="{F9583145-5467-492E-B2B3-FF7856824AC0}" destId="{272EC255-0443-460A-B879-FA8D1A430C32}" srcOrd="1" destOrd="0" presId="urn:microsoft.com/office/officeart/2005/8/layout/hierarchy1"/>
    <dgm:cxn modelId="{BC17D67E-B55D-4D75-A077-676CB0F4561B}" type="presParOf" srcId="{37DDB862-0D54-4C76-9275-A605BA293E0E}" destId="{57538629-ABB9-4B0F-95BE-EA22076E45F7}"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74BBE0-D115-4091-8BC5-4F81EE2E0968}" type="doc">
      <dgm:prSet loTypeId="urn:microsoft.com/office/officeart/2005/8/layout/hList2#1" loCatId="list" qsTypeId="urn:microsoft.com/office/officeart/2005/8/quickstyle/simple1" qsCatId="simple" csTypeId="urn:microsoft.com/office/officeart/2005/8/colors/accent1_2" csCatId="accent1" phldr="1"/>
      <dgm:spPr/>
      <dgm:t>
        <a:bodyPr/>
        <a:lstStyle/>
        <a:p>
          <a:endParaRPr lang="en-US"/>
        </a:p>
      </dgm:t>
    </dgm:pt>
    <dgm:pt modelId="{7A4F06AC-5C33-4621-83ED-066383833EE7}">
      <dgm:prSet/>
      <dgm:spPr/>
      <dgm:t>
        <a:bodyPr/>
        <a:lstStyle/>
        <a:p>
          <a:pPr rtl="0"/>
          <a:r>
            <a:rPr lang="en-US" dirty="0" smtClean="0"/>
            <a:t>Security requirements</a:t>
          </a:r>
          <a:endParaRPr lang="en-US" dirty="0"/>
        </a:p>
      </dgm:t>
    </dgm:pt>
    <dgm:pt modelId="{F4780C91-4447-40DE-AB99-3973C325286B}" type="parTrans" cxnId="{35E1BB9A-D398-47AC-9446-866CC5907891}">
      <dgm:prSet/>
      <dgm:spPr/>
      <dgm:t>
        <a:bodyPr/>
        <a:lstStyle/>
        <a:p>
          <a:endParaRPr lang="en-US"/>
        </a:p>
      </dgm:t>
    </dgm:pt>
    <dgm:pt modelId="{2DF7B64F-EE33-47AE-AF8B-06C150087F2E}" type="sibTrans" cxnId="{35E1BB9A-D398-47AC-9446-866CC5907891}">
      <dgm:prSet/>
      <dgm:spPr/>
      <dgm:t>
        <a:bodyPr/>
        <a:lstStyle/>
        <a:p>
          <a:endParaRPr lang="en-US"/>
        </a:p>
      </dgm:t>
    </dgm:pt>
    <dgm:pt modelId="{0B7EF4CA-7769-40E1-A1DA-775BA6DF478F}">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https</a:t>
          </a:r>
          <a:endParaRPr lang="en-US" b="1" dirty="0"/>
        </a:p>
      </dgm:t>
    </dgm:pt>
    <dgm:pt modelId="{9FE75C24-F878-4A7E-87B5-400AB998C1D9}" type="parTrans" cxnId="{78967FC6-F5C8-4394-B1DA-77E26BFBE574}">
      <dgm:prSet/>
      <dgm:spPr/>
      <dgm:t>
        <a:bodyPr/>
        <a:lstStyle/>
        <a:p>
          <a:endParaRPr lang="en-US"/>
        </a:p>
      </dgm:t>
    </dgm:pt>
    <dgm:pt modelId="{013AF7A3-FC77-462B-B173-78385F5AAD0D}" type="sibTrans" cxnId="{78967FC6-F5C8-4394-B1DA-77E26BFBE574}">
      <dgm:prSet/>
      <dgm:spPr/>
      <dgm:t>
        <a:bodyPr/>
        <a:lstStyle/>
        <a:p>
          <a:endParaRPr lang="en-US"/>
        </a:p>
      </dgm:t>
    </dgm:pt>
    <dgm:pt modelId="{AC943918-CCB7-4551-A3F7-CC6D5011A45D}">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Escape output</a:t>
          </a:r>
          <a:endParaRPr lang="en-US" b="1" dirty="0"/>
        </a:p>
      </dgm:t>
    </dgm:pt>
    <dgm:pt modelId="{7F9BDF55-64FC-48F2-89E6-176E650FD8D0}" type="parTrans" cxnId="{BE24418E-8D41-49E1-8BA1-12B3D6E43D1D}">
      <dgm:prSet/>
      <dgm:spPr/>
      <dgm:t>
        <a:bodyPr/>
        <a:lstStyle/>
        <a:p>
          <a:endParaRPr lang="en-US"/>
        </a:p>
      </dgm:t>
    </dgm:pt>
    <dgm:pt modelId="{CB2FAB3C-4171-442A-885B-F7AF01B191BE}" type="sibTrans" cxnId="{BE24418E-8D41-49E1-8BA1-12B3D6E43D1D}">
      <dgm:prSet/>
      <dgm:spPr/>
      <dgm:t>
        <a:bodyPr/>
        <a:lstStyle/>
        <a:p>
          <a:endParaRPr lang="en-US"/>
        </a:p>
      </dgm:t>
    </dgm:pt>
    <dgm:pt modelId="{104A2F78-BD8C-4F5B-B7DE-E948972B4F8C}">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fine-grained control</a:t>
          </a:r>
          <a:endParaRPr lang="en-US" b="1" dirty="0"/>
        </a:p>
      </dgm:t>
    </dgm:pt>
    <dgm:pt modelId="{0FC3C1EC-AD4E-4DD7-8D19-9BFBFA2F91B3}" type="parTrans" cxnId="{F1176DC2-0FFB-4212-B31B-AC69FAF8DDA1}">
      <dgm:prSet/>
      <dgm:spPr/>
      <dgm:t>
        <a:bodyPr/>
        <a:lstStyle/>
        <a:p>
          <a:endParaRPr lang="en-US"/>
        </a:p>
      </dgm:t>
    </dgm:pt>
    <dgm:pt modelId="{62AAE69D-B5F5-4A79-9576-B9CFB599C4ED}" type="sibTrans" cxnId="{F1176DC2-0FFB-4212-B31B-AC69FAF8DDA1}">
      <dgm:prSet/>
      <dgm:spPr/>
      <dgm:t>
        <a:bodyPr/>
        <a:lstStyle/>
        <a:p>
          <a:endParaRPr lang="en-US"/>
        </a:p>
      </dgm:t>
    </dgm:pt>
    <dgm:pt modelId="{4C75EB4D-70D9-4383-9397-C1010C7E9D82}">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endParaRPr lang="en-US" dirty="0"/>
        </a:p>
      </dgm:t>
    </dgm:pt>
    <dgm:pt modelId="{1D01004C-1EDF-4449-A3A4-49EDA1AE0E8D}" type="parTrans" cxnId="{82701E77-24B0-4B88-A2C2-A1D4F6A1513D}">
      <dgm:prSet/>
      <dgm:spPr/>
      <dgm:t>
        <a:bodyPr/>
        <a:lstStyle/>
        <a:p>
          <a:endParaRPr lang="en-US"/>
        </a:p>
      </dgm:t>
    </dgm:pt>
    <dgm:pt modelId="{0E047613-BF04-4727-8BA7-36FE268711AE}" type="sibTrans" cxnId="{82701E77-24B0-4B88-A2C2-A1D4F6A1513D}">
      <dgm:prSet/>
      <dgm:spPr/>
      <dgm:t>
        <a:bodyPr/>
        <a:lstStyle/>
        <a:p>
          <a:endParaRPr lang="en-US"/>
        </a:p>
      </dgm:t>
    </dgm:pt>
    <dgm:pt modelId="{A7702295-F303-4A9A-9177-0FAE92D3FC22}">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User CSRF protection mechanisms for critical actions</a:t>
          </a:r>
          <a:endParaRPr lang="en-US" b="1" dirty="0"/>
        </a:p>
      </dgm:t>
    </dgm:pt>
    <dgm:pt modelId="{16F48CA6-BA95-481E-B52D-CD0F939A1EA3}" type="parTrans" cxnId="{DD805246-3D67-4AB5-9288-A2EC1823E819}">
      <dgm:prSet/>
      <dgm:spPr/>
      <dgm:t>
        <a:bodyPr/>
        <a:lstStyle/>
        <a:p>
          <a:endParaRPr lang="en-US"/>
        </a:p>
      </dgm:t>
    </dgm:pt>
    <dgm:pt modelId="{29A04064-486F-46AB-A4BE-4DE5B3A24A07}" type="sibTrans" cxnId="{DD805246-3D67-4AB5-9288-A2EC1823E819}">
      <dgm:prSet/>
      <dgm:spPr/>
      <dgm:t>
        <a:bodyPr/>
        <a:lstStyle/>
        <a:p>
          <a:endParaRPr lang="en-US"/>
        </a:p>
      </dgm:t>
    </dgm:pt>
    <dgm:pt modelId="{0461446C-D862-4636-ACEC-2050B5B625EA}">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Enforce password policy</a:t>
          </a:r>
          <a:endParaRPr lang="en-US" b="1" dirty="0"/>
        </a:p>
      </dgm:t>
    </dgm:pt>
    <dgm:pt modelId="{8ECF1C61-9A53-4B6B-B997-88506F33240A}" type="parTrans" cxnId="{EF281101-8720-481B-AAD7-5AB96212762E}">
      <dgm:prSet/>
      <dgm:spPr/>
      <dgm:t>
        <a:bodyPr/>
        <a:lstStyle/>
        <a:p>
          <a:endParaRPr lang="en-US"/>
        </a:p>
      </dgm:t>
    </dgm:pt>
    <dgm:pt modelId="{0203509F-A2B7-41A0-A119-7319BC55489A}" type="sibTrans" cxnId="{EF281101-8720-481B-AAD7-5AB96212762E}">
      <dgm:prSet/>
      <dgm:spPr/>
      <dgm:t>
        <a:bodyPr/>
        <a:lstStyle/>
        <a:p>
          <a:endParaRPr lang="en-US"/>
        </a:p>
      </dgm:t>
    </dgm:pt>
    <dgm:pt modelId="{E447F912-B8EB-4D3C-A7AE-EAD3D3D4804F}">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prepared statements</a:t>
          </a:r>
          <a:endParaRPr lang="en-US" b="1" dirty="0"/>
        </a:p>
      </dgm:t>
    </dgm:pt>
    <dgm:pt modelId="{D6264226-D59A-43C6-A6E5-6D107E7F2031}" type="parTrans" cxnId="{333D985B-6AB8-4B98-8579-C01E61DB49DD}">
      <dgm:prSet/>
      <dgm:spPr/>
      <dgm:t>
        <a:bodyPr/>
        <a:lstStyle/>
        <a:p>
          <a:endParaRPr lang="en-US"/>
        </a:p>
      </dgm:t>
    </dgm:pt>
    <dgm:pt modelId="{61B9A219-9326-4052-9E23-9BCF91E10F9A}" type="sibTrans" cxnId="{333D985B-6AB8-4B98-8579-C01E61DB49DD}">
      <dgm:prSet/>
      <dgm:spPr/>
      <dgm:t>
        <a:bodyPr/>
        <a:lstStyle/>
        <a:p>
          <a:endParaRPr lang="en-US"/>
        </a:p>
      </dgm:t>
    </dgm:pt>
    <dgm:pt modelId="{396DC5A0-E7BC-474E-82DC-0F96350A3A35}">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secure storage for passwords</a:t>
          </a:r>
          <a:endParaRPr lang="en-US" b="1" dirty="0"/>
        </a:p>
      </dgm:t>
    </dgm:pt>
    <dgm:pt modelId="{2D7949E8-BD8F-4CF5-AF97-00A2A321A6D9}" type="parTrans" cxnId="{0EA5B61B-B3FD-4063-8CEC-366BE860C0E7}">
      <dgm:prSet/>
      <dgm:spPr/>
      <dgm:t>
        <a:bodyPr/>
        <a:lstStyle/>
        <a:p>
          <a:endParaRPr lang="en-US"/>
        </a:p>
      </dgm:t>
    </dgm:pt>
    <dgm:pt modelId="{148D3CA9-7DA8-47AC-809F-F19CBC9A813C}" type="sibTrans" cxnId="{0EA5B61B-B3FD-4063-8CEC-366BE860C0E7}">
      <dgm:prSet/>
      <dgm:spPr/>
      <dgm:t>
        <a:bodyPr/>
        <a:lstStyle/>
        <a:p>
          <a:endParaRPr lang="en-US"/>
        </a:p>
      </dgm:t>
    </dgm:pt>
    <dgm:pt modelId="{85627379-9AFB-4FB6-ABA2-6A40913BA925}">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Install firewall</a:t>
          </a:r>
          <a:endParaRPr lang="en-US" b="1" dirty="0"/>
        </a:p>
      </dgm:t>
    </dgm:pt>
    <dgm:pt modelId="{D57CBDFA-2045-44F2-A849-1011791684BF}" type="parTrans" cxnId="{6D6F5376-539E-4744-A828-7D043A2BC766}">
      <dgm:prSet/>
      <dgm:spPr/>
      <dgm:t>
        <a:bodyPr/>
        <a:lstStyle/>
        <a:p>
          <a:endParaRPr lang="en-US"/>
        </a:p>
      </dgm:t>
    </dgm:pt>
    <dgm:pt modelId="{986DD7BE-27A1-4283-B0F0-DE92AE0D850B}" type="sibTrans" cxnId="{6D6F5376-539E-4744-A828-7D043A2BC766}">
      <dgm:prSet/>
      <dgm:spPr/>
      <dgm:t>
        <a:bodyPr/>
        <a:lstStyle/>
        <a:p>
          <a:endParaRPr lang="en-US"/>
        </a:p>
      </dgm:t>
    </dgm:pt>
    <dgm:pt modelId="{AD6F7C63-218B-4F61-B5A2-54E30C7F8821}">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secure session management implementation</a:t>
          </a:r>
          <a:endParaRPr lang="en-US" b="1" dirty="0"/>
        </a:p>
      </dgm:t>
    </dgm:pt>
    <dgm:pt modelId="{7BBA33FD-3CA7-4A05-A365-9C1CE863AF9E}" type="parTrans" cxnId="{0ED33CD4-BC1C-4CD6-B83B-C5F6769C5935}">
      <dgm:prSet/>
      <dgm:spPr/>
      <dgm:t>
        <a:bodyPr/>
        <a:lstStyle/>
        <a:p>
          <a:endParaRPr lang="en-US"/>
        </a:p>
      </dgm:t>
    </dgm:pt>
    <dgm:pt modelId="{DB16F5D8-E7D2-4CC0-AAD2-C8DB12B3BEDD}" type="sibTrans" cxnId="{0ED33CD4-BC1C-4CD6-B83B-C5F6769C5935}">
      <dgm:prSet/>
      <dgm:spPr/>
      <dgm:t>
        <a:bodyPr/>
        <a:lstStyle/>
        <a:p>
          <a:endParaRPr lang="en-US"/>
        </a:p>
      </dgm:t>
    </dgm:pt>
    <dgm:pt modelId="{2BB72E76-3B11-4A4C-9E02-6F35C83D8136}" type="pres">
      <dgm:prSet presAssocID="{C074BBE0-D115-4091-8BC5-4F81EE2E0968}" presName="linearFlow" presStyleCnt="0">
        <dgm:presLayoutVars>
          <dgm:dir/>
          <dgm:animLvl val="lvl"/>
          <dgm:resizeHandles/>
        </dgm:presLayoutVars>
      </dgm:prSet>
      <dgm:spPr/>
      <dgm:t>
        <a:bodyPr/>
        <a:lstStyle/>
        <a:p>
          <a:endParaRPr lang="en-US"/>
        </a:p>
      </dgm:t>
    </dgm:pt>
    <dgm:pt modelId="{8B5B9DB2-1159-4C69-A043-8D60B8CA2F98}" type="pres">
      <dgm:prSet presAssocID="{7A4F06AC-5C33-4621-83ED-066383833EE7}" presName="compositeNode" presStyleCnt="0">
        <dgm:presLayoutVars>
          <dgm:bulletEnabled val="1"/>
        </dgm:presLayoutVars>
      </dgm:prSet>
      <dgm:spPr/>
    </dgm:pt>
    <dgm:pt modelId="{64EC781D-0C61-4994-A540-40066FC4C474}" type="pres">
      <dgm:prSet presAssocID="{7A4F06AC-5C33-4621-83ED-066383833EE7}" presName="image" presStyleLbl="fgImgPlace1" presStyleIdx="0" presStyleCnt="1" custScaleX="80250" custScaleY="75747" custLinFactNeighborX="1052" custLinFactNeighborY="5261"/>
      <dgm:spPr>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a:stretch>
        </a:blipFill>
      </dgm:spPr>
      <dgm:t>
        <a:bodyPr/>
        <a:lstStyle/>
        <a:p>
          <a:endParaRPr lang="en-US"/>
        </a:p>
      </dgm:t>
    </dgm:pt>
    <dgm:pt modelId="{300ABB5F-7E2F-4C39-BAA9-BF5F91778E62}" type="pres">
      <dgm:prSet presAssocID="{7A4F06AC-5C33-4621-83ED-066383833EE7}" presName="childNode" presStyleLbl="node1" presStyleIdx="0" presStyleCnt="1">
        <dgm:presLayoutVars>
          <dgm:bulletEnabled val="1"/>
        </dgm:presLayoutVars>
      </dgm:prSet>
      <dgm:spPr/>
      <dgm:t>
        <a:bodyPr/>
        <a:lstStyle/>
        <a:p>
          <a:endParaRPr lang="en-US"/>
        </a:p>
      </dgm:t>
    </dgm:pt>
    <dgm:pt modelId="{3CD353BE-6BCC-4D3B-89BB-BDC21A344932}" type="pres">
      <dgm:prSet presAssocID="{7A4F06AC-5C33-4621-83ED-066383833EE7}" presName="parentNode" presStyleLbl="revTx" presStyleIdx="0" presStyleCnt="1">
        <dgm:presLayoutVars>
          <dgm:chMax val="0"/>
          <dgm:bulletEnabled val="1"/>
        </dgm:presLayoutVars>
      </dgm:prSet>
      <dgm:spPr/>
      <dgm:t>
        <a:bodyPr/>
        <a:lstStyle/>
        <a:p>
          <a:endParaRPr lang="en-US"/>
        </a:p>
      </dgm:t>
    </dgm:pt>
  </dgm:ptLst>
  <dgm:cxnLst>
    <dgm:cxn modelId="{FCB2971C-46B3-48AC-9492-A0CB2B529984}" type="presOf" srcId="{85627379-9AFB-4FB6-ABA2-6A40913BA925}" destId="{300ABB5F-7E2F-4C39-BAA9-BF5F91778E62}" srcOrd="0" destOrd="1" presId="urn:microsoft.com/office/officeart/2005/8/layout/hList2#1"/>
    <dgm:cxn modelId="{EF281101-8720-481B-AAD7-5AB96212762E}" srcId="{7A4F06AC-5C33-4621-83ED-066383833EE7}" destId="{0461446C-D862-4636-ACEC-2050B5B625EA}" srcOrd="4" destOrd="0" parTransId="{8ECF1C61-9A53-4B6B-B997-88506F33240A}" sibTransId="{0203509F-A2B7-41A0-A119-7319BC55489A}"/>
    <dgm:cxn modelId="{82701E77-24B0-4B88-A2C2-A1D4F6A1513D}" srcId="{7A4F06AC-5C33-4621-83ED-066383833EE7}" destId="{4C75EB4D-70D9-4383-9397-C1010C7E9D82}" srcOrd="9" destOrd="0" parTransId="{1D01004C-1EDF-4449-A3A4-49EDA1AE0E8D}" sibTransId="{0E047613-BF04-4727-8BA7-36FE268711AE}"/>
    <dgm:cxn modelId="{DD805246-3D67-4AB5-9288-A2EC1823E819}" srcId="{7A4F06AC-5C33-4621-83ED-066383833EE7}" destId="{A7702295-F303-4A9A-9177-0FAE92D3FC22}" srcOrd="8" destOrd="0" parTransId="{16F48CA6-BA95-481E-B52D-CD0F939A1EA3}" sibTransId="{29A04064-486F-46AB-A4BE-4DE5B3A24A07}"/>
    <dgm:cxn modelId="{834031F9-BBAB-44BC-8E79-E1C2F0F2DC1B}" type="presOf" srcId="{C074BBE0-D115-4091-8BC5-4F81EE2E0968}" destId="{2BB72E76-3B11-4A4C-9E02-6F35C83D8136}" srcOrd="0" destOrd="0" presId="urn:microsoft.com/office/officeart/2005/8/layout/hList2#1"/>
    <dgm:cxn modelId="{BE24418E-8D41-49E1-8BA1-12B3D6E43D1D}" srcId="{7A4F06AC-5C33-4621-83ED-066383833EE7}" destId="{AC943918-CCB7-4551-A3F7-CC6D5011A45D}" srcOrd="2" destOrd="0" parTransId="{7F9BDF55-64FC-48F2-89E6-176E650FD8D0}" sibTransId="{CB2FAB3C-4171-442A-885B-F7AF01B191BE}"/>
    <dgm:cxn modelId="{52D58FA3-C575-4F2D-B056-7D28220A1AE5}" type="presOf" srcId="{396DC5A0-E7BC-474E-82DC-0F96350A3A35}" destId="{300ABB5F-7E2F-4C39-BAA9-BF5F91778E62}" srcOrd="0" destOrd="6" presId="urn:microsoft.com/office/officeart/2005/8/layout/hList2#1"/>
    <dgm:cxn modelId="{6D6F5376-539E-4744-A828-7D043A2BC766}" srcId="{7A4F06AC-5C33-4621-83ED-066383833EE7}" destId="{85627379-9AFB-4FB6-ABA2-6A40913BA925}" srcOrd="1" destOrd="0" parTransId="{D57CBDFA-2045-44F2-A849-1011791684BF}" sibTransId="{986DD7BE-27A1-4283-B0F0-DE92AE0D850B}"/>
    <dgm:cxn modelId="{DA71C91C-1182-4901-A908-CC1A01E102BB}" type="presOf" srcId="{0461446C-D862-4636-ACEC-2050B5B625EA}" destId="{300ABB5F-7E2F-4C39-BAA9-BF5F91778E62}" srcOrd="0" destOrd="4" presId="urn:microsoft.com/office/officeart/2005/8/layout/hList2#1"/>
    <dgm:cxn modelId="{F1176DC2-0FFB-4212-B31B-AC69FAF8DDA1}" srcId="{7A4F06AC-5C33-4621-83ED-066383833EE7}" destId="{104A2F78-BD8C-4F5B-B7DE-E948972B4F8C}" srcOrd="3" destOrd="0" parTransId="{0FC3C1EC-AD4E-4DD7-8D19-9BFBFA2F91B3}" sibTransId="{62AAE69D-B5F5-4A79-9576-B9CFB599C4ED}"/>
    <dgm:cxn modelId="{7EFA1779-2C5E-46D0-9E9D-EAA1638D7265}" type="presOf" srcId="{4C75EB4D-70D9-4383-9397-C1010C7E9D82}" destId="{300ABB5F-7E2F-4C39-BAA9-BF5F91778E62}" srcOrd="0" destOrd="9" presId="urn:microsoft.com/office/officeart/2005/8/layout/hList2#1"/>
    <dgm:cxn modelId="{78967FC6-F5C8-4394-B1DA-77E26BFBE574}" srcId="{7A4F06AC-5C33-4621-83ED-066383833EE7}" destId="{0B7EF4CA-7769-40E1-A1DA-775BA6DF478F}" srcOrd="0" destOrd="0" parTransId="{9FE75C24-F878-4A7E-87B5-400AB998C1D9}" sibTransId="{013AF7A3-FC77-462B-B173-78385F5AAD0D}"/>
    <dgm:cxn modelId="{E5FA7D53-5CA6-4FE7-B205-57FA6CA99067}" type="presOf" srcId="{AC943918-CCB7-4551-A3F7-CC6D5011A45D}" destId="{300ABB5F-7E2F-4C39-BAA9-BF5F91778E62}" srcOrd="0" destOrd="2" presId="urn:microsoft.com/office/officeart/2005/8/layout/hList2#1"/>
    <dgm:cxn modelId="{E83225FD-D935-474C-9357-4A8DB820853E}" type="presOf" srcId="{7A4F06AC-5C33-4621-83ED-066383833EE7}" destId="{3CD353BE-6BCC-4D3B-89BB-BDC21A344932}" srcOrd="0" destOrd="0" presId="urn:microsoft.com/office/officeart/2005/8/layout/hList2#1"/>
    <dgm:cxn modelId="{54D62F3E-0E5F-4B66-B49E-4064DC46381E}" type="presOf" srcId="{E447F912-B8EB-4D3C-A7AE-EAD3D3D4804F}" destId="{300ABB5F-7E2F-4C39-BAA9-BF5F91778E62}" srcOrd="0" destOrd="5" presId="urn:microsoft.com/office/officeart/2005/8/layout/hList2#1"/>
    <dgm:cxn modelId="{C925EF21-5651-46C9-B0B8-CA3D5167704E}" type="presOf" srcId="{0B7EF4CA-7769-40E1-A1DA-775BA6DF478F}" destId="{300ABB5F-7E2F-4C39-BAA9-BF5F91778E62}" srcOrd="0" destOrd="0" presId="urn:microsoft.com/office/officeart/2005/8/layout/hList2#1"/>
    <dgm:cxn modelId="{35E1BB9A-D398-47AC-9446-866CC5907891}" srcId="{C074BBE0-D115-4091-8BC5-4F81EE2E0968}" destId="{7A4F06AC-5C33-4621-83ED-066383833EE7}" srcOrd="0" destOrd="0" parTransId="{F4780C91-4447-40DE-AB99-3973C325286B}" sibTransId="{2DF7B64F-EE33-47AE-AF8B-06C150087F2E}"/>
    <dgm:cxn modelId="{A0569CBE-40CB-40D9-A6D1-6A7477F0979F}" type="presOf" srcId="{A7702295-F303-4A9A-9177-0FAE92D3FC22}" destId="{300ABB5F-7E2F-4C39-BAA9-BF5F91778E62}" srcOrd="0" destOrd="8" presId="urn:microsoft.com/office/officeart/2005/8/layout/hList2#1"/>
    <dgm:cxn modelId="{FCF23910-5FC2-46EF-AE62-DB807EA60F30}" type="presOf" srcId="{AD6F7C63-218B-4F61-B5A2-54E30C7F8821}" destId="{300ABB5F-7E2F-4C39-BAA9-BF5F91778E62}" srcOrd="0" destOrd="7" presId="urn:microsoft.com/office/officeart/2005/8/layout/hList2#1"/>
    <dgm:cxn modelId="{0ED33CD4-BC1C-4CD6-B83B-C5F6769C5935}" srcId="{7A4F06AC-5C33-4621-83ED-066383833EE7}" destId="{AD6F7C63-218B-4F61-B5A2-54E30C7F8821}" srcOrd="7" destOrd="0" parTransId="{7BBA33FD-3CA7-4A05-A365-9C1CE863AF9E}" sibTransId="{DB16F5D8-E7D2-4CC0-AAD2-C8DB12B3BEDD}"/>
    <dgm:cxn modelId="{0EA5B61B-B3FD-4063-8CEC-366BE860C0E7}" srcId="{7A4F06AC-5C33-4621-83ED-066383833EE7}" destId="{396DC5A0-E7BC-474E-82DC-0F96350A3A35}" srcOrd="6" destOrd="0" parTransId="{2D7949E8-BD8F-4CF5-AF97-00A2A321A6D9}" sibTransId="{148D3CA9-7DA8-47AC-809F-F19CBC9A813C}"/>
    <dgm:cxn modelId="{C6D19B81-36FB-4B43-8872-76B8E3400CEC}" type="presOf" srcId="{104A2F78-BD8C-4F5B-B7DE-E948972B4F8C}" destId="{300ABB5F-7E2F-4C39-BAA9-BF5F91778E62}" srcOrd="0" destOrd="3" presId="urn:microsoft.com/office/officeart/2005/8/layout/hList2#1"/>
    <dgm:cxn modelId="{333D985B-6AB8-4B98-8579-C01E61DB49DD}" srcId="{7A4F06AC-5C33-4621-83ED-066383833EE7}" destId="{E447F912-B8EB-4D3C-A7AE-EAD3D3D4804F}" srcOrd="5" destOrd="0" parTransId="{D6264226-D59A-43C6-A6E5-6D107E7F2031}" sibTransId="{61B9A219-9326-4052-9E23-9BCF91E10F9A}"/>
    <dgm:cxn modelId="{C22B839D-7760-46C6-BF5D-BB87F38ECA47}" type="presParOf" srcId="{2BB72E76-3B11-4A4C-9E02-6F35C83D8136}" destId="{8B5B9DB2-1159-4C69-A043-8D60B8CA2F98}" srcOrd="0" destOrd="0" presId="urn:microsoft.com/office/officeart/2005/8/layout/hList2#1"/>
    <dgm:cxn modelId="{A647959A-23D0-4DC1-825B-155B2375ADAA}" type="presParOf" srcId="{8B5B9DB2-1159-4C69-A043-8D60B8CA2F98}" destId="{64EC781D-0C61-4994-A540-40066FC4C474}" srcOrd="0" destOrd="0" presId="urn:microsoft.com/office/officeart/2005/8/layout/hList2#1"/>
    <dgm:cxn modelId="{E297FA66-76DF-4DD6-A9E5-BE03E4EFE180}" type="presParOf" srcId="{8B5B9DB2-1159-4C69-A043-8D60B8CA2F98}" destId="{300ABB5F-7E2F-4C39-BAA9-BF5F91778E62}" srcOrd="1" destOrd="0" presId="urn:microsoft.com/office/officeart/2005/8/layout/hList2#1"/>
    <dgm:cxn modelId="{EDAF5466-0432-4D17-B552-1DCDC0E076AE}" type="presParOf" srcId="{8B5B9DB2-1159-4C69-A043-8D60B8CA2F98}" destId="{3CD353BE-6BCC-4D3B-89BB-BDC21A344932}" srcOrd="2" destOrd="0" presId="urn:microsoft.com/office/officeart/2005/8/layout/h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21B2EE-5D86-4BB5-B5E8-6B23BFFBC3E8}">
      <dsp:nvSpPr>
        <dsp:cNvPr id="0" name=""/>
        <dsp:cNvSpPr/>
      </dsp:nvSpPr>
      <dsp:spPr>
        <a:xfrm rot="10800000">
          <a:off x="1876234" y="958976"/>
          <a:ext cx="4965954" cy="2501646"/>
        </a:xfrm>
        <a:prstGeom prst="homePlate">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3156" tIns="205740" rIns="384048" bIns="205740" numCol="1" spcCol="1270" anchor="t" anchorCtr="0">
          <a:noAutofit/>
        </a:bodyPr>
        <a:lstStyle/>
        <a:p>
          <a:pPr lvl="0" algn="l" defTabSz="2400300" rtl="0">
            <a:lnSpc>
              <a:spcPct val="90000"/>
            </a:lnSpc>
            <a:spcBef>
              <a:spcPct val="0"/>
            </a:spcBef>
            <a:spcAft>
              <a:spcPct val="35000"/>
            </a:spcAft>
          </a:pPr>
          <a:r>
            <a:rPr lang="en-US" sz="5400" kern="1200" dirty="0" smtClean="0"/>
            <a:t>Step 1: </a:t>
          </a:r>
          <a:endParaRPr lang="en-US" sz="5400" kern="1200" dirty="0"/>
        </a:p>
        <a:p>
          <a:pPr marL="285750" lvl="1" indent="-285750" algn="l" defTabSz="1866900" rtl="0">
            <a:lnSpc>
              <a:spcPct val="90000"/>
            </a:lnSpc>
            <a:spcBef>
              <a:spcPct val="0"/>
            </a:spcBef>
            <a:spcAft>
              <a:spcPct val="15000"/>
            </a:spcAft>
            <a:buChar char="••"/>
          </a:pPr>
          <a:r>
            <a:rPr lang="en-US" sz="4200" kern="1200" dirty="0" smtClean="0"/>
            <a:t>Define assets</a:t>
          </a:r>
          <a:endParaRPr lang="en-US" sz="4200" kern="1200" dirty="0"/>
        </a:p>
      </dsp:txBody>
      <dsp:txXfrm rot="10800000">
        <a:off x="1876234" y="958976"/>
        <a:ext cx="4965954" cy="2501646"/>
      </dsp:txXfrm>
    </dsp:sp>
    <dsp:sp modelId="{138D6B03-02C9-431F-AAEF-7219C9D20AE1}">
      <dsp:nvSpPr>
        <dsp:cNvPr id="0" name=""/>
        <dsp:cNvSpPr/>
      </dsp:nvSpPr>
      <dsp:spPr>
        <a:xfrm>
          <a:off x="625411" y="958976"/>
          <a:ext cx="2501646" cy="2501646"/>
        </a:xfrm>
        <a:prstGeom prst="ellipse">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DD000B-32A3-476E-8505-0D4B686E6C0E}">
      <dsp:nvSpPr>
        <dsp:cNvPr id="0" name=""/>
        <dsp:cNvSpPr/>
      </dsp:nvSpPr>
      <dsp:spPr>
        <a:xfrm>
          <a:off x="7389762" y="2169758"/>
          <a:ext cx="91440" cy="441972"/>
        </a:xfrm>
        <a:custGeom>
          <a:avLst/>
          <a:gdLst/>
          <a:ahLst/>
          <a:cxnLst/>
          <a:rect l="0" t="0" r="0" b="0"/>
          <a:pathLst>
            <a:path>
              <a:moveTo>
                <a:pt x="45720" y="0"/>
              </a:moveTo>
              <a:lnTo>
                <a:pt x="45720" y="430021"/>
              </a:lnTo>
              <a:lnTo>
                <a:pt x="48312" y="430021"/>
              </a:lnTo>
              <a:lnTo>
                <a:pt x="48312" y="441972"/>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6D24898-1DE4-444B-84A6-73663D87B222}">
      <dsp:nvSpPr>
        <dsp:cNvPr id="0" name=""/>
        <dsp:cNvSpPr/>
      </dsp:nvSpPr>
      <dsp:spPr>
        <a:xfrm>
          <a:off x="7435482" y="1331644"/>
          <a:ext cx="407314" cy="366566"/>
        </a:xfrm>
        <a:custGeom>
          <a:avLst/>
          <a:gdLst/>
          <a:ahLst/>
          <a:cxnLst/>
          <a:rect l="0" t="0" r="0" b="0"/>
          <a:pathLst>
            <a:path>
              <a:moveTo>
                <a:pt x="407314" y="0"/>
              </a:moveTo>
              <a:lnTo>
                <a:pt x="407314" y="354615"/>
              </a:lnTo>
              <a:lnTo>
                <a:pt x="0" y="354615"/>
              </a:lnTo>
              <a:lnTo>
                <a:pt x="0" y="36656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6F55F19-D364-4B9A-85C8-FDD66528A8CF}">
      <dsp:nvSpPr>
        <dsp:cNvPr id="0" name=""/>
        <dsp:cNvSpPr/>
      </dsp:nvSpPr>
      <dsp:spPr>
        <a:xfrm>
          <a:off x="8270541" y="3084244"/>
          <a:ext cx="91440" cy="1243697"/>
        </a:xfrm>
        <a:custGeom>
          <a:avLst/>
          <a:gdLst/>
          <a:ahLst/>
          <a:cxnLst/>
          <a:rect l="0" t="0" r="0" b="0"/>
          <a:pathLst>
            <a:path>
              <a:moveTo>
                <a:pt x="94788" y="0"/>
              </a:moveTo>
              <a:lnTo>
                <a:pt x="94788" y="1231746"/>
              </a:lnTo>
              <a:lnTo>
                <a:pt x="45720" y="1231746"/>
              </a:lnTo>
              <a:lnTo>
                <a:pt x="45720" y="1243697"/>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2C767CA-27FA-4405-BEE8-18FA14155F3D}">
      <dsp:nvSpPr>
        <dsp:cNvPr id="0" name=""/>
        <dsp:cNvSpPr/>
      </dsp:nvSpPr>
      <dsp:spPr>
        <a:xfrm>
          <a:off x="8319609" y="2169845"/>
          <a:ext cx="91440" cy="442390"/>
        </a:xfrm>
        <a:custGeom>
          <a:avLst/>
          <a:gdLst/>
          <a:ahLst/>
          <a:cxnLst/>
          <a:rect l="0" t="0" r="0" b="0"/>
          <a:pathLst>
            <a:path>
              <a:moveTo>
                <a:pt x="45759" y="0"/>
              </a:moveTo>
              <a:lnTo>
                <a:pt x="45759" y="430439"/>
              </a:lnTo>
              <a:lnTo>
                <a:pt x="45720" y="430439"/>
              </a:lnTo>
              <a:lnTo>
                <a:pt x="45720" y="4423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E22F87-C08E-4917-A203-E1EAEBF33D3C}">
      <dsp:nvSpPr>
        <dsp:cNvPr id="0" name=""/>
        <dsp:cNvSpPr/>
      </dsp:nvSpPr>
      <dsp:spPr>
        <a:xfrm>
          <a:off x="7842797" y="1331644"/>
          <a:ext cx="522572" cy="366191"/>
        </a:xfrm>
        <a:custGeom>
          <a:avLst/>
          <a:gdLst/>
          <a:ahLst/>
          <a:cxnLst/>
          <a:rect l="0" t="0" r="0" b="0"/>
          <a:pathLst>
            <a:path>
              <a:moveTo>
                <a:pt x="0" y="0"/>
              </a:moveTo>
              <a:lnTo>
                <a:pt x="0" y="354240"/>
              </a:lnTo>
              <a:lnTo>
                <a:pt x="522572" y="354240"/>
              </a:lnTo>
              <a:lnTo>
                <a:pt x="522572" y="366191"/>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3B68389-CA3B-4863-9CD6-5FEC79AEF40F}">
      <dsp:nvSpPr>
        <dsp:cNvPr id="0" name=""/>
        <dsp:cNvSpPr/>
      </dsp:nvSpPr>
      <dsp:spPr>
        <a:xfrm>
          <a:off x="4154051" y="645843"/>
          <a:ext cx="3688746" cy="213791"/>
        </a:xfrm>
        <a:custGeom>
          <a:avLst/>
          <a:gdLst/>
          <a:ahLst/>
          <a:cxnLst/>
          <a:rect l="0" t="0" r="0" b="0"/>
          <a:pathLst>
            <a:path>
              <a:moveTo>
                <a:pt x="0" y="0"/>
              </a:moveTo>
              <a:lnTo>
                <a:pt x="0" y="201840"/>
              </a:lnTo>
              <a:lnTo>
                <a:pt x="3688746" y="201840"/>
              </a:lnTo>
              <a:lnTo>
                <a:pt x="3688746" y="213791"/>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6E32D64-6A81-4491-93A8-F6FBE6973F1B}">
      <dsp:nvSpPr>
        <dsp:cNvPr id="0" name=""/>
        <dsp:cNvSpPr/>
      </dsp:nvSpPr>
      <dsp:spPr>
        <a:xfrm>
          <a:off x="7351142" y="3922444"/>
          <a:ext cx="91440" cy="404709"/>
        </a:xfrm>
        <a:custGeom>
          <a:avLst/>
          <a:gdLst/>
          <a:ahLst/>
          <a:cxnLst/>
          <a:rect l="0" t="0" r="0" b="0"/>
          <a:pathLst>
            <a:path>
              <a:moveTo>
                <a:pt x="45720" y="0"/>
              </a:moveTo>
              <a:lnTo>
                <a:pt x="45720" y="392758"/>
              </a:lnTo>
              <a:lnTo>
                <a:pt x="98651" y="392758"/>
              </a:lnTo>
              <a:lnTo>
                <a:pt x="98651" y="404709"/>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40306A-8591-4E52-ACBF-5F9338C37B31}">
      <dsp:nvSpPr>
        <dsp:cNvPr id="0" name=""/>
        <dsp:cNvSpPr/>
      </dsp:nvSpPr>
      <dsp:spPr>
        <a:xfrm>
          <a:off x="6368203" y="3084244"/>
          <a:ext cx="1028659" cy="366190"/>
        </a:xfrm>
        <a:custGeom>
          <a:avLst/>
          <a:gdLst/>
          <a:ahLst/>
          <a:cxnLst/>
          <a:rect l="0" t="0" r="0" b="0"/>
          <a:pathLst>
            <a:path>
              <a:moveTo>
                <a:pt x="0" y="0"/>
              </a:moveTo>
              <a:lnTo>
                <a:pt x="0" y="354239"/>
              </a:lnTo>
              <a:lnTo>
                <a:pt x="1028659" y="354239"/>
              </a:lnTo>
              <a:lnTo>
                <a:pt x="1028659"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0BD62C-C5E1-45BA-AC21-EFADB2D75F52}">
      <dsp:nvSpPr>
        <dsp:cNvPr id="0" name=""/>
        <dsp:cNvSpPr/>
      </dsp:nvSpPr>
      <dsp:spPr>
        <a:xfrm>
          <a:off x="6517930" y="3922444"/>
          <a:ext cx="91440" cy="404677"/>
        </a:xfrm>
        <a:custGeom>
          <a:avLst/>
          <a:gdLst/>
          <a:ahLst/>
          <a:cxnLst/>
          <a:rect l="0" t="0" r="0" b="0"/>
          <a:pathLst>
            <a:path>
              <a:moveTo>
                <a:pt x="69029" y="0"/>
              </a:moveTo>
              <a:lnTo>
                <a:pt x="69029" y="392726"/>
              </a:lnTo>
              <a:lnTo>
                <a:pt x="45720" y="392726"/>
              </a:lnTo>
              <a:lnTo>
                <a:pt x="45720" y="404677"/>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D55A608-CBF5-4BAB-BE2D-69AB073B2707}">
      <dsp:nvSpPr>
        <dsp:cNvPr id="0" name=""/>
        <dsp:cNvSpPr/>
      </dsp:nvSpPr>
      <dsp:spPr>
        <a:xfrm>
          <a:off x="6368203" y="3084244"/>
          <a:ext cx="218755" cy="366190"/>
        </a:xfrm>
        <a:custGeom>
          <a:avLst/>
          <a:gdLst/>
          <a:ahLst/>
          <a:cxnLst/>
          <a:rect l="0" t="0" r="0" b="0"/>
          <a:pathLst>
            <a:path>
              <a:moveTo>
                <a:pt x="0" y="0"/>
              </a:moveTo>
              <a:lnTo>
                <a:pt x="0" y="354239"/>
              </a:lnTo>
              <a:lnTo>
                <a:pt x="218755" y="354239"/>
              </a:lnTo>
              <a:lnTo>
                <a:pt x="218755"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ACEEF0B-09A2-4999-BCE7-741E5090831D}">
      <dsp:nvSpPr>
        <dsp:cNvPr id="0" name=""/>
        <dsp:cNvSpPr/>
      </dsp:nvSpPr>
      <dsp:spPr>
        <a:xfrm>
          <a:off x="5689647" y="3922444"/>
          <a:ext cx="91440" cy="404736"/>
        </a:xfrm>
        <a:custGeom>
          <a:avLst/>
          <a:gdLst/>
          <a:ahLst/>
          <a:cxnLst/>
          <a:rect l="0" t="0" r="0" b="0"/>
          <a:pathLst>
            <a:path>
              <a:moveTo>
                <a:pt x="68989" y="0"/>
              </a:moveTo>
              <a:lnTo>
                <a:pt x="68989" y="392785"/>
              </a:lnTo>
              <a:lnTo>
                <a:pt x="45720" y="392785"/>
              </a:lnTo>
              <a:lnTo>
                <a:pt x="45720" y="40473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98064EB-9BBD-4E71-A107-906FE88F4FEF}">
      <dsp:nvSpPr>
        <dsp:cNvPr id="0" name=""/>
        <dsp:cNvSpPr/>
      </dsp:nvSpPr>
      <dsp:spPr>
        <a:xfrm>
          <a:off x="5758636" y="3084244"/>
          <a:ext cx="609566" cy="366190"/>
        </a:xfrm>
        <a:custGeom>
          <a:avLst/>
          <a:gdLst/>
          <a:ahLst/>
          <a:cxnLst/>
          <a:rect l="0" t="0" r="0" b="0"/>
          <a:pathLst>
            <a:path>
              <a:moveTo>
                <a:pt x="609566" y="0"/>
              </a:moveTo>
              <a:lnTo>
                <a:pt x="609566" y="354239"/>
              </a:lnTo>
              <a:lnTo>
                <a:pt x="0" y="354239"/>
              </a:lnTo>
              <a:lnTo>
                <a:pt x="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39C8258-BEBD-4AF6-8435-5C3319E6E13F}">
      <dsp:nvSpPr>
        <dsp:cNvPr id="0" name=""/>
        <dsp:cNvSpPr/>
      </dsp:nvSpPr>
      <dsp:spPr>
        <a:xfrm>
          <a:off x="4634127" y="2155035"/>
          <a:ext cx="1734075" cy="457200"/>
        </a:xfrm>
        <a:custGeom>
          <a:avLst/>
          <a:gdLst/>
          <a:ahLst/>
          <a:cxnLst/>
          <a:rect l="0" t="0" r="0" b="0"/>
          <a:pathLst>
            <a:path>
              <a:moveTo>
                <a:pt x="0" y="0"/>
              </a:moveTo>
              <a:lnTo>
                <a:pt x="0" y="445249"/>
              </a:lnTo>
              <a:lnTo>
                <a:pt x="1734075" y="445249"/>
              </a:lnTo>
              <a:lnTo>
                <a:pt x="1734075"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1D49B5-EB61-4A4D-B02C-09BE42FA1395}">
      <dsp:nvSpPr>
        <dsp:cNvPr id="0" name=""/>
        <dsp:cNvSpPr/>
      </dsp:nvSpPr>
      <dsp:spPr>
        <a:xfrm>
          <a:off x="4710957" y="3922444"/>
          <a:ext cx="91440" cy="404765"/>
        </a:xfrm>
        <a:custGeom>
          <a:avLst/>
          <a:gdLst/>
          <a:ahLst/>
          <a:cxnLst/>
          <a:rect l="0" t="0" r="0" b="0"/>
          <a:pathLst>
            <a:path>
              <a:moveTo>
                <a:pt x="68964" y="0"/>
              </a:moveTo>
              <a:lnTo>
                <a:pt x="68964" y="392814"/>
              </a:lnTo>
              <a:lnTo>
                <a:pt x="45720" y="392814"/>
              </a:lnTo>
              <a:lnTo>
                <a:pt x="45720" y="404765"/>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E4C230D-278D-4CB3-B600-B390449EFB1D}">
      <dsp:nvSpPr>
        <dsp:cNvPr id="0" name=""/>
        <dsp:cNvSpPr/>
      </dsp:nvSpPr>
      <dsp:spPr>
        <a:xfrm>
          <a:off x="4343393" y="3084244"/>
          <a:ext cx="436528" cy="366190"/>
        </a:xfrm>
        <a:custGeom>
          <a:avLst/>
          <a:gdLst/>
          <a:ahLst/>
          <a:cxnLst/>
          <a:rect l="0" t="0" r="0" b="0"/>
          <a:pathLst>
            <a:path>
              <a:moveTo>
                <a:pt x="0" y="0"/>
              </a:moveTo>
              <a:lnTo>
                <a:pt x="0" y="354239"/>
              </a:lnTo>
              <a:lnTo>
                <a:pt x="436528" y="354239"/>
              </a:lnTo>
              <a:lnTo>
                <a:pt x="436528"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B868D9C-C4AB-4798-891E-0B9FDDA3CAA8}">
      <dsp:nvSpPr>
        <dsp:cNvPr id="0" name=""/>
        <dsp:cNvSpPr/>
      </dsp:nvSpPr>
      <dsp:spPr>
        <a:xfrm>
          <a:off x="3901020" y="3922444"/>
          <a:ext cx="91440" cy="404765"/>
        </a:xfrm>
        <a:custGeom>
          <a:avLst/>
          <a:gdLst/>
          <a:ahLst/>
          <a:cxnLst/>
          <a:rect l="0" t="0" r="0" b="0"/>
          <a:pathLst>
            <a:path>
              <a:moveTo>
                <a:pt x="68964" y="0"/>
              </a:moveTo>
              <a:lnTo>
                <a:pt x="68964" y="392814"/>
              </a:lnTo>
              <a:lnTo>
                <a:pt x="45720" y="392814"/>
              </a:lnTo>
              <a:lnTo>
                <a:pt x="45720" y="404765"/>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B93413D-18C4-4D9F-83A1-2FE44932667F}">
      <dsp:nvSpPr>
        <dsp:cNvPr id="0" name=""/>
        <dsp:cNvSpPr/>
      </dsp:nvSpPr>
      <dsp:spPr>
        <a:xfrm>
          <a:off x="3969984" y="3084244"/>
          <a:ext cx="373408" cy="366190"/>
        </a:xfrm>
        <a:custGeom>
          <a:avLst/>
          <a:gdLst/>
          <a:ahLst/>
          <a:cxnLst/>
          <a:rect l="0" t="0" r="0" b="0"/>
          <a:pathLst>
            <a:path>
              <a:moveTo>
                <a:pt x="373408" y="0"/>
              </a:moveTo>
              <a:lnTo>
                <a:pt x="373408" y="354239"/>
              </a:lnTo>
              <a:lnTo>
                <a:pt x="0" y="354239"/>
              </a:lnTo>
              <a:lnTo>
                <a:pt x="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BE330E-8030-4B3B-AF3C-87DA3537FD6D}">
      <dsp:nvSpPr>
        <dsp:cNvPr id="0" name=""/>
        <dsp:cNvSpPr/>
      </dsp:nvSpPr>
      <dsp:spPr>
        <a:xfrm>
          <a:off x="4343393" y="2155035"/>
          <a:ext cx="290734" cy="457200"/>
        </a:xfrm>
        <a:custGeom>
          <a:avLst/>
          <a:gdLst/>
          <a:ahLst/>
          <a:cxnLst/>
          <a:rect l="0" t="0" r="0" b="0"/>
          <a:pathLst>
            <a:path>
              <a:moveTo>
                <a:pt x="290734" y="0"/>
              </a:moveTo>
              <a:lnTo>
                <a:pt x="290734" y="445249"/>
              </a:lnTo>
              <a:lnTo>
                <a:pt x="0" y="445249"/>
              </a:lnTo>
              <a:lnTo>
                <a:pt x="0"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6895881-4879-4908-A29A-5D4D0EACBBFE}">
      <dsp:nvSpPr>
        <dsp:cNvPr id="0" name=""/>
        <dsp:cNvSpPr/>
      </dsp:nvSpPr>
      <dsp:spPr>
        <a:xfrm>
          <a:off x="1717187" y="1331644"/>
          <a:ext cx="2916939" cy="351381"/>
        </a:xfrm>
        <a:custGeom>
          <a:avLst/>
          <a:gdLst/>
          <a:ahLst/>
          <a:cxnLst/>
          <a:rect l="0" t="0" r="0" b="0"/>
          <a:pathLst>
            <a:path>
              <a:moveTo>
                <a:pt x="0" y="0"/>
              </a:moveTo>
              <a:lnTo>
                <a:pt x="0" y="339430"/>
              </a:lnTo>
              <a:lnTo>
                <a:pt x="2916939" y="339430"/>
              </a:lnTo>
              <a:lnTo>
                <a:pt x="2916939" y="351381"/>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14C1308-3086-4A7B-B729-0FECCB662C68}">
      <dsp:nvSpPr>
        <dsp:cNvPr id="0" name=""/>
        <dsp:cNvSpPr/>
      </dsp:nvSpPr>
      <dsp:spPr>
        <a:xfrm>
          <a:off x="3020312" y="3922444"/>
          <a:ext cx="91440" cy="404709"/>
        </a:xfrm>
        <a:custGeom>
          <a:avLst/>
          <a:gdLst/>
          <a:ahLst/>
          <a:cxnLst/>
          <a:rect l="0" t="0" r="0" b="0"/>
          <a:pathLst>
            <a:path>
              <a:moveTo>
                <a:pt x="68989" y="0"/>
              </a:moveTo>
              <a:lnTo>
                <a:pt x="68989" y="392758"/>
              </a:lnTo>
              <a:lnTo>
                <a:pt x="45720" y="392758"/>
              </a:lnTo>
              <a:lnTo>
                <a:pt x="45720" y="404709"/>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5BDDBA2-B7BF-40AC-9BC6-324EF13CB49E}">
      <dsp:nvSpPr>
        <dsp:cNvPr id="0" name=""/>
        <dsp:cNvSpPr/>
      </dsp:nvSpPr>
      <dsp:spPr>
        <a:xfrm>
          <a:off x="3029408" y="3084244"/>
          <a:ext cx="91440" cy="366190"/>
        </a:xfrm>
        <a:custGeom>
          <a:avLst/>
          <a:gdLst/>
          <a:ahLst/>
          <a:cxnLst/>
          <a:rect l="0" t="0" r="0" b="0"/>
          <a:pathLst>
            <a:path>
              <a:moveTo>
                <a:pt x="45720" y="0"/>
              </a:moveTo>
              <a:lnTo>
                <a:pt x="45720" y="354239"/>
              </a:lnTo>
              <a:lnTo>
                <a:pt x="59893" y="354239"/>
              </a:lnTo>
              <a:lnTo>
                <a:pt x="59893"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A8F5AAC-28A6-4CE4-8668-3B87742EBE0D}">
      <dsp:nvSpPr>
        <dsp:cNvPr id="0" name=""/>
        <dsp:cNvSpPr/>
      </dsp:nvSpPr>
      <dsp:spPr>
        <a:xfrm>
          <a:off x="1175582" y="2155035"/>
          <a:ext cx="1899545" cy="457200"/>
        </a:xfrm>
        <a:custGeom>
          <a:avLst/>
          <a:gdLst/>
          <a:ahLst/>
          <a:cxnLst/>
          <a:rect l="0" t="0" r="0" b="0"/>
          <a:pathLst>
            <a:path>
              <a:moveTo>
                <a:pt x="0" y="0"/>
              </a:moveTo>
              <a:lnTo>
                <a:pt x="0" y="445249"/>
              </a:lnTo>
              <a:lnTo>
                <a:pt x="1899545" y="445249"/>
              </a:lnTo>
              <a:lnTo>
                <a:pt x="1899545"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B2F7163-7DD9-428B-967C-AD7B582D487E}">
      <dsp:nvSpPr>
        <dsp:cNvPr id="0" name=""/>
        <dsp:cNvSpPr/>
      </dsp:nvSpPr>
      <dsp:spPr>
        <a:xfrm>
          <a:off x="2146208" y="3922444"/>
          <a:ext cx="91440" cy="404736"/>
        </a:xfrm>
        <a:custGeom>
          <a:avLst/>
          <a:gdLst/>
          <a:ahLst/>
          <a:cxnLst/>
          <a:rect l="0" t="0" r="0" b="0"/>
          <a:pathLst>
            <a:path>
              <a:moveTo>
                <a:pt x="68990" y="0"/>
              </a:moveTo>
              <a:lnTo>
                <a:pt x="68990" y="392785"/>
              </a:lnTo>
              <a:lnTo>
                <a:pt x="45720" y="392785"/>
              </a:lnTo>
              <a:lnTo>
                <a:pt x="45720" y="40473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0C57611-8753-48FE-9415-5D172D731663}">
      <dsp:nvSpPr>
        <dsp:cNvPr id="0" name=""/>
        <dsp:cNvSpPr/>
      </dsp:nvSpPr>
      <dsp:spPr>
        <a:xfrm>
          <a:off x="1744803" y="3084244"/>
          <a:ext cx="470395" cy="366190"/>
        </a:xfrm>
        <a:custGeom>
          <a:avLst/>
          <a:gdLst/>
          <a:ahLst/>
          <a:cxnLst/>
          <a:rect l="0" t="0" r="0" b="0"/>
          <a:pathLst>
            <a:path>
              <a:moveTo>
                <a:pt x="0" y="0"/>
              </a:moveTo>
              <a:lnTo>
                <a:pt x="0" y="354239"/>
              </a:lnTo>
              <a:lnTo>
                <a:pt x="470395" y="354239"/>
              </a:lnTo>
              <a:lnTo>
                <a:pt x="470395"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E83209-D449-4BDC-A433-FC91921D1226}">
      <dsp:nvSpPr>
        <dsp:cNvPr id="0" name=""/>
        <dsp:cNvSpPr/>
      </dsp:nvSpPr>
      <dsp:spPr>
        <a:xfrm>
          <a:off x="1336273" y="3922444"/>
          <a:ext cx="91440" cy="404709"/>
        </a:xfrm>
        <a:custGeom>
          <a:avLst/>
          <a:gdLst/>
          <a:ahLst/>
          <a:cxnLst/>
          <a:rect l="0" t="0" r="0" b="0"/>
          <a:pathLst>
            <a:path>
              <a:moveTo>
                <a:pt x="68988" y="0"/>
              </a:moveTo>
              <a:lnTo>
                <a:pt x="68988" y="392758"/>
              </a:lnTo>
              <a:lnTo>
                <a:pt x="45720" y="392758"/>
              </a:lnTo>
              <a:lnTo>
                <a:pt x="45720" y="404709"/>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A829FE-0044-48C8-9CAA-EECDD2FB01D6}">
      <dsp:nvSpPr>
        <dsp:cNvPr id="0" name=""/>
        <dsp:cNvSpPr/>
      </dsp:nvSpPr>
      <dsp:spPr>
        <a:xfrm>
          <a:off x="1405261" y="3084244"/>
          <a:ext cx="339542" cy="366190"/>
        </a:xfrm>
        <a:custGeom>
          <a:avLst/>
          <a:gdLst/>
          <a:ahLst/>
          <a:cxnLst/>
          <a:rect l="0" t="0" r="0" b="0"/>
          <a:pathLst>
            <a:path>
              <a:moveTo>
                <a:pt x="339542" y="0"/>
              </a:moveTo>
              <a:lnTo>
                <a:pt x="339542" y="354239"/>
              </a:lnTo>
              <a:lnTo>
                <a:pt x="0" y="354239"/>
              </a:lnTo>
              <a:lnTo>
                <a:pt x="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B5686F-C18D-4AD7-BC01-72390E02C5B2}">
      <dsp:nvSpPr>
        <dsp:cNvPr id="0" name=""/>
        <dsp:cNvSpPr/>
      </dsp:nvSpPr>
      <dsp:spPr>
        <a:xfrm>
          <a:off x="1175582" y="2155035"/>
          <a:ext cx="569221" cy="457200"/>
        </a:xfrm>
        <a:custGeom>
          <a:avLst/>
          <a:gdLst/>
          <a:ahLst/>
          <a:cxnLst/>
          <a:rect l="0" t="0" r="0" b="0"/>
          <a:pathLst>
            <a:path>
              <a:moveTo>
                <a:pt x="0" y="0"/>
              </a:moveTo>
              <a:lnTo>
                <a:pt x="0" y="445249"/>
              </a:lnTo>
              <a:lnTo>
                <a:pt x="569221" y="445249"/>
              </a:lnTo>
              <a:lnTo>
                <a:pt x="569221"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112E9F4-803F-45A3-BBF2-A577A20331D2}">
      <dsp:nvSpPr>
        <dsp:cNvPr id="0" name=""/>
        <dsp:cNvSpPr/>
      </dsp:nvSpPr>
      <dsp:spPr>
        <a:xfrm>
          <a:off x="435846" y="3922444"/>
          <a:ext cx="91440" cy="404736"/>
        </a:xfrm>
        <a:custGeom>
          <a:avLst/>
          <a:gdLst/>
          <a:ahLst/>
          <a:cxnLst/>
          <a:rect l="0" t="0" r="0" b="0"/>
          <a:pathLst>
            <a:path>
              <a:moveTo>
                <a:pt x="45720" y="0"/>
              </a:moveTo>
              <a:lnTo>
                <a:pt x="45720" y="392785"/>
              </a:lnTo>
              <a:lnTo>
                <a:pt x="60863" y="392785"/>
              </a:lnTo>
              <a:lnTo>
                <a:pt x="60863" y="40473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2BE0B1-A702-47CC-A5DB-46DA8EDD5FBD}">
      <dsp:nvSpPr>
        <dsp:cNvPr id="0" name=""/>
        <dsp:cNvSpPr/>
      </dsp:nvSpPr>
      <dsp:spPr>
        <a:xfrm>
          <a:off x="435846" y="3084244"/>
          <a:ext cx="91440" cy="366190"/>
        </a:xfrm>
        <a:custGeom>
          <a:avLst/>
          <a:gdLst/>
          <a:ahLst/>
          <a:cxnLst/>
          <a:rect l="0" t="0" r="0" b="0"/>
          <a:pathLst>
            <a:path>
              <a:moveTo>
                <a:pt x="94050" y="0"/>
              </a:moveTo>
              <a:lnTo>
                <a:pt x="94050" y="354239"/>
              </a:lnTo>
              <a:lnTo>
                <a:pt x="45720" y="354239"/>
              </a:lnTo>
              <a:lnTo>
                <a:pt x="4572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B4D5D34-717A-4C3C-9871-F3EB0D5A8943}">
      <dsp:nvSpPr>
        <dsp:cNvPr id="0" name=""/>
        <dsp:cNvSpPr/>
      </dsp:nvSpPr>
      <dsp:spPr>
        <a:xfrm>
          <a:off x="529897" y="2155035"/>
          <a:ext cx="645685" cy="457200"/>
        </a:xfrm>
        <a:custGeom>
          <a:avLst/>
          <a:gdLst/>
          <a:ahLst/>
          <a:cxnLst/>
          <a:rect l="0" t="0" r="0" b="0"/>
          <a:pathLst>
            <a:path>
              <a:moveTo>
                <a:pt x="645685" y="0"/>
              </a:moveTo>
              <a:lnTo>
                <a:pt x="645685" y="445249"/>
              </a:lnTo>
              <a:lnTo>
                <a:pt x="0" y="445249"/>
              </a:lnTo>
              <a:lnTo>
                <a:pt x="0"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E6EF8D-7A6B-42C1-B8F4-5201C973B7A9}">
      <dsp:nvSpPr>
        <dsp:cNvPr id="0" name=""/>
        <dsp:cNvSpPr/>
      </dsp:nvSpPr>
      <dsp:spPr>
        <a:xfrm>
          <a:off x="1175582" y="1331644"/>
          <a:ext cx="541605" cy="351381"/>
        </a:xfrm>
        <a:custGeom>
          <a:avLst/>
          <a:gdLst/>
          <a:ahLst/>
          <a:cxnLst/>
          <a:rect l="0" t="0" r="0" b="0"/>
          <a:pathLst>
            <a:path>
              <a:moveTo>
                <a:pt x="541605" y="0"/>
              </a:moveTo>
              <a:lnTo>
                <a:pt x="541605" y="339430"/>
              </a:lnTo>
              <a:lnTo>
                <a:pt x="0" y="339430"/>
              </a:lnTo>
              <a:lnTo>
                <a:pt x="0" y="351381"/>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9542A7-7B6E-4167-B715-3552225FD4C1}">
      <dsp:nvSpPr>
        <dsp:cNvPr id="0" name=""/>
        <dsp:cNvSpPr/>
      </dsp:nvSpPr>
      <dsp:spPr>
        <a:xfrm>
          <a:off x="1717187" y="645843"/>
          <a:ext cx="2436863" cy="213791"/>
        </a:xfrm>
        <a:custGeom>
          <a:avLst/>
          <a:gdLst/>
          <a:ahLst/>
          <a:cxnLst/>
          <a:rect l="0" t="0" r="0" b="0"/>
          <a:pathLst>
            <a:path>
              <a:moveTo>
                <a:pt x="2436863" y="0"/>
              </a:moveTo>
              <a:lnTo>
                <a:pt x="2436863" y="201840"/>
              </a:lnTo>
              <a:lnTo>
                <a:pt x="0" y="201840"/>
              </a:lnTo>
              <a:lnTo>
                <a:pt x="0" y="213791"/>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95EEF44-3E7E-441D-A30A-6C2E5629DEF6}">
      <dsp:nvSpPr>
        <dsp:cNvPr id="0" name=""/>
        <dsp:cNvSpPr/>
      </dsp:nvSpPr>
      <dsp:spPr>
        <a:xfrm>
          <a:off x="3808423" y="173834"/>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410B96B-0547-4C73-B4E6-CC3557EAA119}">
      <dsp:nvSpPr>
        <dsp:cNvPr id="0" name=""/>
        <dsp:cNvSpPr/>
      </dsp:nvSpPr>
      <dsp:spPr>
        <a:xfrm>
          <a:off x="3822757" y="187452"/>
          <a:ext cx="691255" cy="472009"/>
        </a:xfrm>
        <a:prstGeom prst="roundRect">
          <a:avLst>
            <a:gd name="adj" fmla="val 10000"/>
          </a:avLst>
        </a:prstGeom>
        <a:solidFill>
          <a:schemeClr val="bg1">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Credit card information</a:t>
          </a:r>
          <a:endParaRPr lang="en-US" sz="900" kern="1200" dirty="0"/>
        </a:p>
      </dsp:txBody>
      <dsp:txXfrm>
        <a:off x="3822757" y="187452"/>
        <a:ext cx="691255" cy="472009"/>
      </dsp:txXfrm>
    </dsp:sp>
    <dsp:sp modelId="{29B5B6FD-62BE-443B-AD9F-8C31BE56C734}">
      <dsp:nvSpPr>
        <dsp:cNvPr id="0" name=""/>
        <dsp:cNvSpPr/>
      </dsp:nvSpPr>
      <dsp:spPr>
        <a:xfrm>
          <a:off x="1371559" y="8596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AF4FC1F3-7AAA-41C9-A068-F182795E2665}">
      <dsp:nvSpPr>
        <dsp:cNvPr id="0" name=""/>
        <dsp:cNvSpPr/>
      </dsp:nvSpPr>
      <dsp:spPr>
        <a:xfrm>
          <a:off x="1385893" y="8732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Steal credit card details</a:t>
          </a:r>
          <a:endParaRPr lang="en-US" sz="900" kern="1200" dirty="0"/>
        </a:p>
      </dsp:txBody>
      <dsp:txXfrm>
        <a:off x="1385893" y="873252"/>
        <a:ext cx="691255" cy="472009"/>
      </dsp:txXfrm>
    </dsp:sp>
    <dsp:sp modelId="{817A7CC8-73A7-43CC-83B5-A086E5DB0D14}">
      <dsp:nvSpPr>
        <dsp:cNvPr id="0" name=""/>
        <dsp:cNvSpPr/>
      </dsp:nvSpPr>
      <dsp:spPr>
        <a:xfrm>
          <a:off x="829954" y="1683026"/>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AB4DDE3-0B42-48C5-B9A7-EF2AA5BAFB3D}">
      <dsp:nvSpPr>
        <dsp:cNvPr id="0" name=""/>
        <dsp:cNvSpPr/>
      </dsp:nvSpPr>
      <dsp:spPr>
        <a:xfrm>
          <a:off x="844288" y="1696643"/>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logs-in as owner</a:t>
          </a:r>
          <a:endParaRPr lang="en-US" sz="900" kern="1200" dirty="0"/>
        </a:p>
      </dsp:txBody>
      <dsp:txXfrm>
        <a:off x="844288" y="1696643"/>
        <a:ext cx="691255" cy="472009"/>
      </dsp:txXfrm>
    </dsp:sp>
    <dsp:sp modelId="{DBEBF243-FE20-44BE-B8E8-2CD3790BF776}">
      <dsp:nvSpPr>
        <dsp:cNvPr id="0" name=""/>
        <dsp:cNvSpPr/>
      </dsp:nvSpPr>
      <dsp:spPr>
        <a:xfrm>
          <a:off x="184269"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143F7A6-43DA-485D-AC46-8DADE864CE31}">
      <dsp:nvSpPr>
        <dsp:cNvPr id="0" name=""/>
        <dsp:cNvSpPr/>
      </dsp:nvSpPr>
      <dsp:spPr>
        <a:xfrm>
          <a:off x="198603"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Steal password</a:t>
          </a:r>
          <a:endParaRPr lang="en-US" sz="900" kern="1200" dirty="0"/>
        </a:p>
      </dsp:txBody>
      <dsp:txXfrm>
        <a:off x="198603" y="2625852"/>
        <a:ext cx="691255" cy="472009"/>
      </dsp:txXfrm>
    </dsp:sp>
    <dsp:sp modelId="{B0D2D0AF-3EE8-4EC0-B903-37553DA4CD07}">
      <dsp:nvSpPr>
        <dsp:cNvPr id="0" name=""/>
        <dsp:cNvSpPr/>
      </dsp:nvSpPr>
      <dsp:spPr>
        <a:xfrm>
          <a:off x="135938"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9575BE73-90A5-4EF7-B4D9-8272017C7562}">
      <dsp:nvSpPr>
        <dsp:cNvPr id="0" name=""/>
        <dsp:cNvSpPr/>
      </dsp:nvSpPr>
      <dsp:spPr>
        <a:xfrm>
          <a:off x="150272"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MIM attack</a:t>
          </a:r>
          <a:endParaRPr lang="en-US" sz="900" kern="1200" dirty="0"/>
        </a:p>
      </dsp:txBody>
      <dsp:txXfrm>
        <a:off x="150272" y="3464052"/>
        <a:ext cx="691255" cy="472009"/>
      </dsp:txXfrm>
    </dsp:sp>
    <dsp:sp modelId="{B6D6B4A4-242E-48D4-8453-84E9EEAFB235}">
      <dsp:nvSpPr>
        <dsp:cNvPr id="0" name=""/>
        <dsp:cNvSpPr/>
      </dsp:nvSpPr>
      <dsp:spPr>
        <a:xfrm>
          <a:off x="106068" y="4327180"/>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D553804F-E344-4CD5-BA24-B6A94B816611}">
      <dsp:nvSpPr>
        <dsp:cNvPr id="0" name=""/>
        <dsp:cNvSpPr/>
      </dsp:nvSpPr>
      <dsp:spPr>
        <a:xfrm>
          <a:off x="120389" y="4340785"/>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https</a:t>
          </a:r>
          <a:endParaRPr lang="en-US" sz="900" kern="1200" dirty="0"/>
        </a:p>
      </dsp:txBody>
      <dsp:txXfrm>
        <a:off x="120389" y="4340785"/>
        <a:ext cx="781282" cy="487873"/>
      </dsp:txXfrm>
    </dsp:sp>
    <dsp:sp modelId="{F4A97F47-6D3C-4A2D-B085-B6D39BB02A43}">
      <dsp:nvSpPr>
        <dsp:cNvPr id="0" name=""/>
        <dsp:cNvSpPr/>
      </dsp:nvSpPr>
      <dsp:spPr>
        <a:xfrm>
          <a:off x="1399175"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3DA0ABCD-46C1-4A26-B69A-7832BEDFC2AA}">
      <dsp:nvSpPr>
        <dsp:cNvPr id="0" name=""/>
        <dsp:cNvSpPr/>
      </dsp:nvSpPr>
      <dsp:spPr>
        <a:xfrm>
          <a:off x="1413509"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Hijack session</a:t>
          </a:r>
          <a:endParaRPr lang="en-US" sz="900" kern="1200" dirty="0"/>
        </a:p>
      </dsp:txBody>
      <dsp:txXfrm>
        <a:off x="1413509" y="2625852"/>
        <a:ext cx="691255" cy="472009"/>
      </dsp:txXfrm>
    </dsp:sp>
    <dsp:sp modelId="{73DBA56E-E821-4A9A-B554-60FC20202B05}">
      <dsp:nvSpPr>
        <dsp:cNvPr id="0" name=""/>
        <dsp:cNvSpPr/>
      </dsp:nvSpPr>
      <dsp:spPr>
        <a:xfrm>
          <a:off x="1059633"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34511B6-ED81-440F-8FD0-55C8AAD6BDAE}">
      <dsp:nvSpPr>
        <dsp:cNvPr id="0" name=""/>
        <dsp:cNvSpPr/>
      </dsp:nvSpPr>
      <dsp:spPr>
        <a:xfrm>
          <a:off x="1073967"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MIM attack</a:t>
          </a:r>
          <a:endParaRPr lang="en-US" sz="900" kern="1200" dirty="0"/>
        </a:p>
      </dsp:txBody>
      <dsp:txXfrm>
        <a:off x="1073967" y="3464052"/>
        <a:ext cx="691255" cy="472009"/>
      </dsp:txXfrm>
    </dsp:sp>
    <dsp:sp modelId="{710E58A4-5D07-49C1-80DD-703948D0FCE8}">
      <dsp:nvSpPr>
        <dsp:cNvPr id="0" name=""/>
        <dsp:cNvSpPr/>
      </dsp:nvSpPr>
      <dsp:spPr>
        <a:xfrm>
          <a:off x="991351" y="4327153"/>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8C4E2907-D20E-4041-A8DB-A0EF63CE125A}">
      <dsp:nvSpPr>
        <dsp:cNvPr id="0" name=""/>
        <dsp:cNvSpPr/>
      </dsp:nvSpPr>
      <dsp:spPr>
        <a:xfrm>
          <a:off x="1005672" y="4340758"/>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https</a:t>
          </a:r>
          <a:endParaRPr lang="en-US" sz="900" kern="1200" dirty="0"/>
        </a:p>
      </dsp:txBody>
      <dsp:txXfrm>
        <a:off x="1005672" y="4340758"/>
        <a:ext cx="781282" cy="487873"/>
      </dsp:txXfrm>
    </dsp:sp>
    <dsp:sp modelId="{B6124A87-402B-4142-BD1D-2C535F37EC54}">
      <dsp:nvSpPr>
        <dsp:cNvPr id="0" name=""/>
        <dsp:cNvSpPr/>
      </dsp:nvSpPr>
      <dsp:spPr>
        <a:xfrm>
          <a:off x="1869571"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5A6C339B-0322-444F-B538-8DEB4424090A}">
      <dsp:nvSpPr>
        <dsp:cNvPr id="0" name=""/>
        <dsp:cNvSpPr/>
      </dsp:nvSpPr>
      <dsp:spPr>
        <a:xfrm>
          <a:off x="1883905"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XSS attack</a:t>
          </a:r>
          <a:endParaRPr lang="en-US" sz="900" kern="1200" dirty="0"/>
        </a:p>
      </dsp:txBody>
      <dsp:txXfrm>
        <a:off x="1883905" y="3464052"/>
        <a:ext cx="691255" cy="472009"/>
      </dsp:txXfrm>
    </dsp:sp>
    <dsp:sp modelId="{E2326023-A1C8-48EA-9D50-82EAD1A365CE}">
      <dsp:nvSpPr>
        <dsp:cNvPr id="0" name=""/>
        <dsp:cNvSpPr/>
      </dsp:nvSpPr>
      <dsp:spPr>
        <a:xfrm>
          <a:off x="1801286" y="4327180"/>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4E75EB34-69D8-4F9E-B62D-ADF2193E298A}">
      <dsp:nvSpPr>
        <dsp:cNvPr id="0" name=""/>
        <dsp:cNvSpPr/>
      </dsp:nvSpPr>
      <dsp:spPr>
        <a:xfrm>
          <a:off x="1815607" y="4340785"/>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escape output</a:t>
          </a:r>
          <a:endParaRPr lang="en-US" sz="900" kern="1200" dirty="0"/>
        </a:p>
      </dsp:txBody>
      <dsp:txXfrm>
        <a:off x="1815607" y="4340785"/>
        <a:ext cx="781282" cy="487873"/>
      </dsp:txXfrm>
    </dsp:sp>
    <dsp:sp modelId="{7E6F22AF-03C3-408A-B08B-B6F6B528269F}">
      <dsp:nvSpPr>
        <dsp:cNvPr id="0" name=""/>
        <dsp:cNvSpPr/>
      </dsp:nvSpPr>
      <dsp:spPr>
        <a:xfrm>
          <a:off x="2729500"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05D4378C-0446-411F-9EB9-A1676E2BFBFC}">
      <dsp:nvSpPr>
        <dsp:cNvPr id="0" name=""/>
        <dsp:cNvSpPr/>
      </dsp:nvSpPr>
      <dsp:spPr>
        <a:xfrm>
          <a:off x="2743834"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Misuse of SM </a:t>
          </a:r>
          <a:r>
            <a:rPr lang="en-US" sz="900" kern="1200" dirty="0" err="1" smtClean="0"/>
            <a:t>impl</a:t>
          </a:r>
          <a:r>
            <a:rPr lang="en-US" sz="900" kern="1200" dirty="0" smtClean="0"/>
            <a:t>.</a:t>
          </a:r>
          <a:endParaRPr lang="en-US" sz="900" kern="1200" dirty="0"/>
        </a:p>
      </dsp:txBody>
      <dsp:txXfrm>
        <a:off x="2743834" y="2625852"/>
        <a:ext cx="691255" cy="472009"/>
      </dsp:txXfrm>
    </dsp:sp>
    <dsp:sp modelId="{134E68AB-AD12-4689-A40D-935BB919DF1F}">
      <dsp:nvSpPr>
        <dsp:cNvPr id="0" name=""/>
        <dsp:cNvSpPr/>
      </dsp:nvSpPr>
      <dsp:spPr>
        <a:xfrm>
          <a:off x="2743674"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607D2235-992E-48B2-BF4A-7278FEFA39AB}">
      <dsp:nvSpPr>
        <dsp:cNvPr id="0" name=""/>
        <dsp:cNvSpPr/>
      </dsp:nvSpPr>
      <dsp:spPr>
        <a:xfrm>
          <a:off x="2758008"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SQL injection</a:t>
          </a:r>
          <a:endParaRPr lang="en-US" sz="900" kern="1200" dirty="0"/>
        </a:p>
      </dsp:txBody>
      <dsp:txXfrm>
        <a:off x="2758008" y="3464052"/>
        <a:ext cx="691255" cy="472009"/>
      </dsp:txXfrm>
    </dsp:sp>
    <dsp:sp modelId="{0703EA39-3732-4CF4-8732-8CDC2213986A}">
      <dsp:nvSpPr>
        <dsp:cNvPr id="0" name=""/>
        <dsp:cNvSpPr/>
      </dsp:nvSpPr>
      <dsp:spPr>
        <a:xfrm>
          <a:off x="2675391" y="4327153"/>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0F8AFCF4-2489-4408-8160-2848DD00B411}">
      <dsp:nvSpPr>
        <dsp:cNvPr id="0" name=""/>
        <dsp:cNvSpPr/>
      </dsp:nvSpPr>
      <dsp:spPr>
        <a:xfrm>
          <a:off x="2689712" y="4340758"/>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prepared statement</a:t>
          </a:r>
          <a:endParaRPr lang="en-US" sz="900" kern="1200" dirty="0"/>
        </a:p>
      </dsp:txBody>
      <dsp:txXfrm>
        <a:off x="2689712" y="4340758"/>
        <a:ext cx="781282" cy="487873"/>
      </dsp:txXfrm>
    </dsp:sp>
    <dsp:sp modelId="{8468A088-4444-4B61-8C62-A327681261C6}">
      <dsp:nvSpPr>
        <dsp:cNvPr id="0" name=""/>
        <dsp:cNvSpPr/>
      </dsp:nvSpPr>
      <dsp:spPr>
        <a:xfrm>
          <a:off x="4288499" y="1683026"/>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50AA2422-DA2E-4963-AF59-21C2A3C707FE}">
      <dsp:nvSpPr>
        <dsp:cNvPr id="0" name=""/>
        <dsp:cNvSpPr/>
      </dsp:nvSpPr>
      <dsp:spPr>
        <a:xfrm>
          <a:off x="4302833" y="1696643"/>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gets DB access</a:t>
          </a:r>
          <a:endParaRPr lang="en-US" sz="900" kern="1200" dirty="0"/>
        </a:p>
      </dsp:txBody>
      <dsp:txXfrm>
        <a:off x="4302833" y="1696643"/>
        <a:ext cx="691255" cy="472009"/>
      </dsp:txXfrm>
    </dsp:sp>
    <dsp:sp modelId="{8CB38701-B543-4B7D-8B52-B8E630DD12FB}">
      <dsp:nvSpPr>
        <dsp:cNvPr id="0" name=""/>
        <dsp:cNvSpPr/>
      </dsp:nvSpPr>
      <dsp:spPr>
        <a:xfrm>
          <a:off x="3878019" y="2612235"/>
          <a:ext cx="930746"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46E0582-ABD7-430B-A194-F96708B1F175}">
      <dsp:nvSpPr>
        <dsp:cNvPr id="0" name=""/>
        <dsp:cNvSpPr/>
      </dsp:nvSpPr>
      <dsp:spPr>
        <a:xfrm>
          <a:off x="3892353" y="2625852"/>
          <a:ext cx="930746"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uses application vulnerability</a:t>
          </a:r>
          <a:endParaRPr lang="en-US" sz="900" kern="1200" dirty="0"/>
        </a:p>
      </dsp:txBody>
      <dsp:txXfrm>
        <a:off x="3892353" y="2625852"/>
        <a:ext cx="930746" cy="472009"/>
      </dsp:txXfrm>
    </dsp:sp>
    <dsp:sp modelId="{5B60D256-CC37-4E36-9A7C-1862A39FE96B}">
      <dsp:nvSpPr>
        <dsp:cNvPr id="0" name=""/>
        <dsp:cNvSpPr/>
      </dsp:nvSpPr>
      <dsp:spPr>
        <a:xfrm>
          <a:off x="3624356"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53656A3-4855-4E1E-977C-ABD628A5C07D}">
      <dsp:nvSpPr>
        <dsp:cNvPr id="0" name=""/>
        <dsp:cNvSpPr/>
      </dsp:nvSpPr>
      <dsp:spPr>
        <a:xfrm>
          <a:off x="3638690"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SQL injection</a:t>
          </a:r>
          <a:endParaRPr lang="en-US" sz="900" kern="1200" dirty="0"/>
        </a:p>
      </dsp:txBody>
      <dsp:txXfrm>
        <a:off x="3638690" y="3464052"/>
        <a:ext cx="691255" cy="472009"/>
      </dsp:txXfrm>
    </dsp:sp>
    <dsp:sp modelId="{63FC3D5B-5078-4310-B7A0-58D3A61B0000}">
      <dsp:nvSpPr>
        <dsp:cNvPr id="0" name=""/>
        <dsp:cNvSpPr/>
      </dsp:nvSpPr>
      <dsp:spPr>
        <a:xfrm>
          <a:off x="3556099" y="4327209"/>
          <a:ext cx="781281"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423B26D-662B-4268-A136-521EA3229748}">
      <dsp:nvSpPr>
        <dsp:cNvPr id="0" name=""/>
        <dsp:cNvSpPr/>
      </dsp:nvSpPr>
      <dsp:spPr>
        <a:xfrm>
          <a:off x="3570420" y="4340814"/>
          <a:ext cx="781281"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prepared statement</a:t>
          </a:r>
          <a:endParaRPr lang="en-US" sz="900" kern="1200" dirty="0"/>
        </a:p>
      </dsp:txBody>
      <dsp:txXfrm>
        <a:off x="3570420" y="4340814"/>
        <a:ext cx="781281" cy="487873"/>
      </dsp:txXfrm>
    </dsp:sp>
    <dsp:sp modelId="{C6D9FF91-AC47-427E-A3FE-3473CD4AC95D}">
      <dsp:nvSpPr>
        <dsp:cNvPr id="0" name=""/>
        <dsp:cNvSpPr/>
      </dsp:nvSpPr>
      <dsp:spPr>
        <a:xfrm>
          <a:off x="4434293"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2FF1BE3-F9C0-4F01-8C65-019283A0609B}">
      <dsp:nvSpPr>
        <dsp:cNvPr id="0" name=""/>
        <dsp:cNvSpPr/>
      </dsp:nvSpPr>
      <dsp:spPr>
        <a:xfrm>
          <a:off x="4448627"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Access control attack</a:t>
          </a:r>
          <a:endParaRPr lang="en-US" sz="900" kern="1200" dirty="0"/>
        </a:p>
      </dsp:txBody>
      <dsp:txXfrm>
        <a:off x="4448627" y="3464052"/>
        <a:ext cx="691255" cy="472009"/>
      </dsp:txXfrm>
    </dsp:sp>
    <dsp:sp modelId="{AAE7D9F4-E6D2-4E13-B326-35DE90C9D15E}">
      <dsp:nvSpPr>
        <dsp:cNvPr id="0" name=""/>
        <dsp:cNvSpPr/>
      </dsp:nvSpPr>
      <dsp:spPr>
        <a:xfrm>
          <a:off x="4366036" y="4327209"/>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9805588-6B1F-48E8-9FC3-19BD69D9A2CD}">
      <dsp:nvSpPr>
        <dsp:cNvPr id="0" name=""/>
        <dsp:cNvSpPr/>
      </dsp:nvSpPr>
      <dsp:spPr>
        <a:xfrm>
          <a:off x="4380357" y="4340814"/>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fine-grained control</a:t>
          </a:r>
          <a:endParaRPr lang="en-US" sz="900" kern="1200" dirty="0"/>
        </a:p>
      </dsp:txBody>
      <dsp:txXfrm>
        <a:off x="4380357" y="4340814"/>
        <a:ext cx="781282" cy="487873"/>
      </dsp:txXfrm>
    </dsp:sp>
    <dsp:sp modelId="{DD3FAB54-C349-43C5-B8E8-3FA69B11A1A7}">
      <dsp:nvSpPr>
        <dsp:cNvPr id="0" name=""/>
        <dsp:cNvSpPr/>
      </dsp:nvSpPr>
      <dsp:spPr>
        <a:xfrm>
          <a:off x="5870173" y="2612235"/>
          <a:ext cx="996058"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2C59D36-00C9-440D-A77F-2C3EAF6AB8DA}">
      <dsp:nvSpPr>
        <dsp:cNvPr id="0" name=""/>
        <dsp:cNvSpPr/>
      </dsp:nvSpPr>
      <dsp:spPr>
        <a:xfrm>
          <a:off x="5884507" y="2625852"/>
          <a:ext cx="996058"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uses infrastructure vulnerability</a:t>
          </a:r>
          <a:endParaRPr lang="en-US" sz="900" kern="1200" dirty="0"/>
        </a:p>
      </dsp:txBody>
      <dsp:txXfrm>
        <a:off x="5884507" y="2625852"/>
        <a:ext cx="996058" cy="472009"/>
      </dsp:txXfrm>
    </dsp:sp>
    <dsp:sp modelId="{EC91CCE5-A3B9-42D6-951C-A836A94A8296}">
      <dsp:nvSpPr>
        <dsp:cNvPr id="0" name=""/>
        <dsp:cNvSpPr/>
      </dsp:nvSpPr>
      <dsp:spPr>
        <a:xfrm>
          <a:off x="5413009"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FE510D4-1F1D-45C0-B461-AA43CEC8E9E3}">
      <dsp:nvSpPr>
        <dsp:cNvPr id="0" name=""/>
        <dsp:cNvSpPr/>
      </dsp:nvSpPr>
      <dsp:spPr>
        <a:xfrm>
          <a:off x="5427343"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No firewall</a:t>
          </a:r>
          <a:endParaRPr lang="en-US" sz="900" kern="1200" dirty="0"/>
        </a:p>
      </dsp:txBody>
      <dsp:txXfrm>
        <a:off x="5427343" y="3464052"/>
        <a:ext cx="691255" cy="472009"/>
      </dsp:txXfrm>
    </dsp:sp>
    <dsp:sp modelId="{1AE6F20D-6A8B-4C31-9559-8144B9D68DB0}">
      <dsp:nvSpPr>
        <dsp:cNvPr id="0" name=""/>
        <dsp:cNvSpPr/>
      </dsp:nvSpPr>
      <dsp:spPr>
        <a:xfrm>
          <a:off x="5344725" y="4327180"/>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827DCA0F-245B-4B1E-B46A-1D62317B3C6D}">
      <dsp:nvSpPr>
        <dsp:cNvPr id="0" name=""/>
        <dsp:cNvSpPr/>
      </dsp:nvSpPr>
      <dsp:spPr>
        <a:xfrm>
          <a:off x="5359046" y="4340785"/>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install firewall</a:t>
          </a:r>
          <a:endParaRPr lang="en-US" sz="900" kern="1200" dirty="0"/>
        </a:p>
      </dsp:txBody>
      <dsp:txXfrm>
        <a:off x="5359046" y="4340785"/>
        <a:ext cx="781282" cy="487873"/>
      </dsp:txXfrm>
    </dsp:sp>
    <dsp:sp modelId="{582ADAFD-61C7-4380-9743-7053E6DD8160}">
      <dsp:nvSpPr>
        <dsp:cNvPr id="0" name=""/>
        <dsp:cNvSpPr/>
      </dsp:nvSpPr>
      <dsp:spPr>
        <a:xfrm>
          <a:off x="6241331" y="3450435"/>
          <a:ext cx="691254"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2479C88-B838-4B01-8604-FD834FDD3F2E}">
      <dsp:nvSpPr>
        <dsp:cNvPr id="0" name=""/>
        <dsp:cNvSpPr/>
      </dsp:nvSpPr>
      <dsp:spPr>
        <a:xfrm>
          <a:off x="6255665" y="3464052"/>
          <a:ext cx="691254"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Unsecure DB passwords</a:t>
          </a:r>
          <a:endParaRPr lang="en-US" sz="900" kern="1200" dirty="0"/>
        </a:p>
      </dsp:txBody>
      <dsp:txXfrm>
        <a:off x="6255665" y="3464052"/>
        <a:ext cx="691254" cy="472009"/>
      </dsp:txXfrm>
    </dsp:sp>
    <dsp:sp modelId="{E6DE9768-C143-4B42-A386-07D794834C40}">
      <dsp:nvSpPr>
        <dsp:cNvPr id="0" name=""/>
        <dsp:cNvSpPr/>
      </dsp:nvSpPr>
      <dsp:spPr>
        <a:xfrm>
          <a:off x="6173041" y="4327122"/>
          <a:ext cx="781217" cy="48783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12BAA49-332C-4B1B-B41E-9106780B4CA9}">
      <dsp:nvSpPr>
        <dsp:cNvPr id="0" name=""/>
        <dsp:cNvSpPr/>
      </dsp:nvSpPr>
      <dsp:spPr>
        <a:xfrm>
          <a:off x="6187360" y="4340725"/>
          <a:ext cx="781217" cy="48783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enforce password policy</a:t>
          </a:r>
          <a:endParaRPr lang="en-US" sz="900" kern="1200" dirty="0"/>
        </a:p>
      </dsp:txBody>
      <dsp:txXfrm>
        <a:off x="6187360" y="4340725"/>
        <a:ext cx="781217" cy="487833"/>
      </dsp:txXfrm>
    </dsp:sp>
    <dsp:sp modelId="{B3962D86-153D-4468-9414-BC423B8C3E05}">
      <dsp:nvSpPr>
        <dsp:cNvPr id="0" name=""/>
        <dsp:cNvSpPr/>
      </dsp:nvSpPr>
      <dsp:spPr>
        <a:xfrm>
          <a:off x="7051234"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AD0FD02-495F-415D-9E7D-C217F0F40C6C}">
      <dsp:nvSpPr>
        <dsp:cNvPr id="0" name=""/>
        <dsp:cNvSpPr/>
      </dsp:nvSpPr>
      <dsp:spPr>
        <a:xfrm>
          <a:off x="7065568"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Unsecure storage of DB passwords</a:t>
          </a:r>
          <a:endParaRPr lang="en-US" sz="900" kern="1200" dirty="0"/>
        </a:p>
      </dsp:txBody>
      <dsp:txXfrm>
        <a:off x="7065568" y="3464052"/>
        <a:ext cx="691255" cy="472009"/>
      </dsp:txXfrm>
    </dsp:sp>
    <dsp:sp modelId="{7A73DDB6-A2A6-453D-B510-1F00CEDF59E8}">
      <dsp:nvSpPr>
        <dsp:cNvPr id="0" name=""/>
        <dsp:cNvSpPr/>
      </dsp:nvSpPr>
      <dsp:spPr>
        <a:xfrm>
          <a:off x="7059153" y="4327153"/>
          <a:ext cx="781281"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0CBFC95-D077-48F1-A12A-5E2166D6BC3B}">
      <dsp:nvSpPr>
        <dsp:cNvPr id="0" name=""/>
        <dsp:cNvSpPr/>
      </dsp:nvSpPr>
      <dsp:spPr>
        <a:xfrm>
          <a:off x="7073474" y="4340758"/>
          <a:ext cx="781281"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secure storage</a:t>
          </a:r>
          <a:endParaRPr lang="en-US" sz="900" kern="1200" dirty="0"/>
        </a:p>
      </dsp:txBody>
      <dsp:txXfrm>
        <a:off x="7073474" y="4340758"/>
        <a:ext cx="781281" cy="487873"/>
      </dsp:txXfrm>
    </dsp:sp>
    <dsp:sp modelId="{94F7715C-BBE7-4B37-933D-C72D2F49E355}">
      <dsp:nvSpPr>
        <dsp:cNvPr id="0" name=""/>
        <dsp:cNvSpPr/>
      </dsp:nvSpPr>
      <dsp:spPr>
        <a:xfrm>
          <a:off x="7497169" y="8596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EF90F6A-636E-42B7-999B-44389B0BEF5D}">
      <dsp:nvSpPr>
        <dsp:cNvPr id="0" name=""/>
        <dsp:cNvSpPr/>
      </dsp:nvSpPr>
      <dsp:spPr>
        <a:xfrm>
          <a:off x="7511503" y="8732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Buy on behalf of the user</a:t>
          </a:r>
          <a:endParaRPr lang="en-US" sz="900" kern="1200" dirty="0"/>
        </a:p>
      </dsp:txBody>
      <dsp:txXfrm>
        <a:off x="7511503" y="873252"/>
        <a:ext cx="691255" cy="472009"/>
      </dsp:txXfrm>
    </dsp:sp>
    <dsp:sp modelId="{EB0E2A26-1373-41E3-8B3B-6494DADAF8E2}">
      <dsp:nvSpPr>
        <dsp:cNvPr id="0" name=""/>
        <dsp:cNvSpPr/>
      </dsp:nvSpPr>
      <dsp:spPr>
        <a:xfrm>
          <a:off x="8019741" y="1697836"/>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158B5C53-038C-4C37-8C88-D57950F54A75}">
      <dsp:nvSpPr>
        <dsp:cNvPr id="0" name=""/>
        <dsp:cNvSpPr/>
      </dsp:nvSpPr>
      <dsp:spPr>
        <a:xfrm>
          <a:off x="8034075" y="1711453"/>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Trick the user into buying</a:t>
          </a:r>
          <a:endParaRPr lang="en-US" sz="900" kern="1200" dirty="0"/>
        </a:p>
      </dsp:txBody>
      <dsp:txXfrm>
        <a:off x="8034075" y="1711453"/>
        <a:ext cx="691255" cy="472009"/>
      </dsp:txXfrm>
    </dsp:sp>
    <dsp:sp modelId="{5D1E96C4-8E22-47D5-A837-812DDC1D5707}">
      <dsp:nvSpPr>
        <dsp:cNvPr id="0" name=""/>
        <dsp:cNvSpPr/>
      </dsp:nvSpPr>
      <dsp:spPr>
        <a:xfrm>
          <a:off x="8019701"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D7B95CE-7B3B-4536-8AEF-C360E31028BF}">
      <dsp:nvSpPr>
        <dsp:cNvPr id="0" name=""/>
        <dsp:cNvSpPr/>
      </dsp:nvSpPr>
      <dsp:spPr>
        <a:xfrm>
          <a:off x="8034035"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CSRF attack</a:t>
          </a:r>
          <a:endParaRPr lang="en-US" sz="900" kern="1200" dirty="0"/>
        </a:p>
      </dsp:txBody>
      <dsp:txXfrm>
        <a:off x="8034035" y="2625852"/>
        <a:ext cx="691255" cy="472009"/>
      </dsp:txXfrm>
    </dsp:sp>
    <dsp:sp modelId="{4EB28BE8-9977-4528-8826-F1076538C164}">
      <dsp:nvSpPr>
        <dsp:cNvPr id="0" name=""/>
        <dsp:cNvSpPr/>
      </dsp:nvSpPr>
      <dsp:spPr>
        <a:xfrm>
          <a:off x="7921586" y="4327942"/>
          <a:ext cx="789351" cy="494118"/>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6DD81D5F-3340-476C-B200-FF211646F924}">
      <dsp:nvSpPr>
        <dsp:cNvPr id="0" name=""/>
        <dsp:cNvSpPr/>
      </dsp:nvSpPr>
      <dsp:spPr>
        <a:xfrm>
          <a:off x="7935906" y="4341546"/>
          <a:ext cx="789351" cy="494118"/>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CSRF protection mechanism</a:t>
          </a:r>
          <a:endParaRPr lang="en-US" sz="900" kern="1200" dirty="0"/>
        </a:p>
      </dsp:txBody>
      <dsp:txXfrm>
        <a:off x="7935906" y="4341546"/>
        <a:ext cx="789351" cy="494118"/>
      </dsp:txXfrm>
    </dsp:sp>
    <dsp:sp modelId="{B08491FE-17E7-493D-B004-9BD42DFA7195}">
      <dsp:nvSpPr>
        <dsp:cNvPr id="0" name=""/>
        <dsp:cNvSpPr/>
      </dsp:nvSpPr>
      <dsp:spPr>
        <a:xfrm>
          <a:off x="7090192" y="1698210"/>
          <a:ext cx="690580" cy="471548"/>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DD52FA09-A81A-4872-9CE0-1079571B13D5}">
      <dsp:nvSpPr>
        <dsp:cNvPr id="0" name=""/>
        <dsp:cNvSpPr/>
      </dsp:nvSpPr>
      <dsp:spPr>
        <a:xfrm>
          <a:off x="7104512" y="1711814"/>
          <a:ext cx="690580" cy="471548"/>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logs-in as user</a:t>
          </a:r>
          <a:endParaRPr lang="en-US" sz="900" kern="1200" dirty="0"/>
        </a:p>
      </dsp:txBody>
      <dsp:txXfrm>
        <a:off x="7104512" y="1711814"/>
        <a:ext cx="690580" cy="471548"/>
      </dsp:txXfrm>
    </dsp:sp>
    <dsp:sp modelId="{5B67657B-5B88-4C94-8390-DE7789BE2F8B}">
      <dsp:nvSpPr>
        <dsp:cNvPr id="0" name=""/>
        <dsp:cNvSpPr/>
      </dsp:nvSpPr>
      <dsp:spPr>
        <a:xfrm>
          <a:off x="7079358" y="2611731"/>
          <a:ext cx="717434" cy="413707"/>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272EC255-0443-460A-B879-FA8D1A430C32}">
      <dsp:nvSpPr>
        <dsp:cNvPr id="0" name=""/>
        <dsp:cNvSpPr/>
      </dsp:nvSpPr>
      <dsp:spPr>
        <a:xfrm>
          <a:off x="7093664" y="2625322"/>
          <a:ext cx="717434" cy="413707"/>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
          </a:r>
          <a:endParaRPr lang="en-US" sz="900" kern="1200" dirty="0"/>
        </a:p>
      </dsp:txBody>
      <dsp:txXfrm>
        <a:off x="7093664" y="2625322"/>
        <a:ext cx="717434" cy="41370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D353BE-6BCC-4D3B-89BB-BDC21A344932}">
      <dsp:nvSpPr>
        <dsp:cNvPr id="0" name=""/>
        <dsp:cNvSpPr/>
      </dsp:nvSpPr>
      <dsp:spPr>
        <a:xfrm rot="16200000">
          <a:off x="-1425458" y="2667134"/>
          <a:ext cx="4108216" cy="869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766450" bIns="0" numCol="1" spcCol="1270" anchor="t" anchorCtr="0">
          <a:noAutofit/>
        </a:bodyPr>
        <a:lstStyle/>
        <a:p>
          <a:pPr lvl="0" algn="r" defTabSz="1466850" rtl="0">
            <a:lnSpc>
              <a:spcPct val="90000"/>
            </a:lnSpc>
            <a:spcBef>
              <a:spcPct val="0"/>
            </a:spcBef>
            <a:spcAft>
              <a:spcPct val="35000"/>
            </a:spcAft>
          </a:pPr>
          <a:r>
            <a:rPr lang="en-US" sz="3300" kern="1200" dirty="0" smtClean="0"/>
            <a:t>Security requirements</a:t>
          </a:r>
          <a:endParaRPr lang="en-US" sz="3300" kern="1200" dirty="0"/>
        </a:p>
      </dsp:txBody>
      <dsp:txXfrm rot="16200000">
        <a:off x="-1425458" y="2667134"/>
        <a:ext cx="4108216" cy="869045"/>
      </dsp:txXfrm>
    </dsp:sp>
    <dsp:sp modelId="{300ABB5F-7E2F-4C39-BAA9-BF5F91778E62}">
      <dsp:nvSpPr>
        <dsp:cNvPr id="0" name=""/>
        <dsp:cNvSpPr/>
      </dsp:nvSpPr>
      <dsp:spPr>
        <a:xfrm>
          <a:off x="1063172" y="1047549"/>
          <a:ext cx="7124700" cy="4108216"/>
        </a:xfrm>
        <a:prstGeom prst="rect">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766450" rIns="184912" bIns="184912" numCol="1" spcCol="1270" anchor="t" anchorCtr="0">
          <a:noAutofit/>
        </a:bodyPr>
        <a:lstStyle/>
        <a:p>
          <a:pPr marL="228600" lvl="1" indent="-228600" algn="l" defTabSz="889000" rtl="0">
            <a:lnSpc>
              <a:spcPct val="90000"/>
            </a:lnSpc>
            <a:spcBef>
              <a:spcPct val="0"/>
            </a:spcBef>
            <a:spcAft>
              <a:spcPct val="15000"/>
            </a:spcAft>
            <a:buChar char="••"/>
          </a:pPr>
          <a:r>
            <a:rPr lang="en-US" sz="2000" b="1" kern="1200" dirty="0" smtClean="0"/>
            <a:t>Use https</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Install firewall</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Escape output</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fine-grained control</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Enforce password policy</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prepared statements</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secure storage for passwords</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secure session management implementation</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User CSRF protection mechanisms for critical actions</a:t>
          </a:r>
          <a:endParaRPr lang="en-US" sz="2000" b="1" kern="1200" dirty="0"/>
        </a:p>
        <a:p>
          <a:pPr marL="228600" lvl="1" indent="-228600" algn="l" defTabSz="889000" rtl="0">
            <a:lnSpc>
              <a:spcPct val="90000"/>
            </a:lnSpc>
            <a:spcBef>
              <a:spcPct val="0"/>
            </a:spcBef>
            <a:spcAft>
              <a:spcPct val="15000"/>
            </a:spcAft>
            <a:buChar char="••"/>
          </a:pPr>
          <a:endParaRPr lang="en-US" sz="2000" kern="1200" dirty="0"/>
        </a:p>
      </dsp:txBody>
      <dsp:txXfrm>
        <a:off x="1063172" y="1047549"/>
        <a:ext cx="7124700" cy="4108216"/>
      </dsp:txXfrm>
    </dsp:sp>
    <dsp:sp modelId="{64EC781D-0C61-4994-A540-40066FC4C474}">
      <dsp:nvSpPr>
        <dsp:cNvPr id="0" name=""/>
        <dsp:cNvSpPr/>
      </dsp:nvSpPr>
      <dsp:spPr>
        <a:xfrm>
          <a:off x="384048" y="202619"/>
          <a:ext cx="1394818" cy="1316552"/>
        </a:xfrm>
        <a:prstGeom prst="rect">
          <a:avLst/>
        </a:prstGeom>
        <a:blipFill>
          <a:blip xmlns:r="http://schemas.openxmlformats.org/officeDocument/2006/relationships" r:embed="rId1" cstate="print">
            <a:extLst>
              <a:ext uri="{28A0092B-C50C-407E-A947-70E740481C1C}">
                <a14:useLocalDpi xmlns=""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xmlns=""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xmlns=""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ortal.wdf.sap.corp/irj/portal?NavigationTarget=navurl://77c207260236b7849569ec6239665a79"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owasp.org/index.php/Resource_Injection"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14</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Java defines the core entities of roles and permissions.</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-&gt;Create meaningful permissions to protect the assets of your application.</a:t>
            </a:r>
          </a:p>
          <a:p>
            <a:endParaRPr lang="de-DE" dirty="0" smtClean="0"/>
          </a:p>
          <a:p>
            <a:r>
              <a:rPr lang="de-DE" b="1" dirty="0" smtClean="0"/>
              <a:t>Slide</a:t>
            </a:r>
            <a:r>
              <a:rPr lang="de-DE" b="1" baseline="0" dirty="0" smtClean="0"/>
              <a:t> Notes:</a:t>
            </a:r>
            <a:endParaRPr lang="de-DE" b="1" dirty="0" smtClean="0"/>
          </a:p>
          <a:p>
            <a:r>
              <a:rPr lang="de-DE" dirty="0" smtClean="0"/>
              <a:t>Users</a:t>
            </a:r>
          </a:p>
          <a:p>
            <a:r>
              <a:rPr lang="de-DE" dirty="0" smtClean="0"/>
              <a:t>-&gt; Authenticated users want to access protected resources in a system</a:t>
            </a:r>
          </a:p>
          <a:p>
            <a:r>
              <a:rPr lang="de-DE" dirty="0" smtClean="0"/>
              <a:t>-&gt; Sufficient privileges are required</a:t>
            </a:r>
            <a:r>
              <a:rPr lang="de-DE" baseline="0" dirty="0" smtClean="0"/>
              <a:t> to access protected resources</a:t>
            </a:r>
            <a:endParaRPr lang="de-DE" dirty="0" smtClean="0"/>
          </a:p>
          <a:p>
            <a:endParaRPr lang="de-DE" dirty="0" smtClean="0"/>
          </a:p>
          <a:p>
            <a:r>
              <a:rPr lang="de-DE" dirty="0" smtClean="0"/>
              <a:t>Role</a:t>
            </a:r>
          </a:p>
          <a:p>
            <a:pPr marL="0" marR="0" lvl="2" indent="0" algn="l" defTabSz="914400" rtl="0" eaLnBrk="1" fontAlgn="auto" latinLnBrk="0" hangingPunct="1">
              <a:lnSpc>
                <a:spcPct val="100000"/>
              </a:lnSpc>
              <a:spcBef>
                <a:spcPts val="0"/>
              </a:spcBef>
              <a:spcAft>
                <a:spcPts val="0"/>
              </a:spcAft>
              <a:buClrTx/>
              <a:buSzTx/>
              <a:buFontTx/>
              <a:buNone/>
              <a:tabLst/>
              <a:defRPr/>
            </a:pPr>
            <a:r>
              <a:rPr lang="de-DE" dirty="0" smtClean="0"/>
              <a:t>-&gt; Users</a:t>
            </a:r>
            <a:r>
              <a:rPr lang="de-DE" baseline="0" dirty="0" smtClean="0"/>
              <a:t> have roles which define their authorizations in the system (e.g. „Purchaser“, …)</a:t>
            </a:r>
            <a:endParaRPr lang="de-DE"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de-DE" baseline="0" dirty="0" smtClean="0"/>
              <a:t>-&gt; The role itself can be interpreted as a privilege already (Privilege: „User has Role XYZ“)</a:t>
            </a:r>
            <a:endParaRPr lang="de-DE"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de-DE" dirty="0" smtClean="0"/>
              <a:t>-&gt; One or more privileges</a:t>
            </a:r>
            <a:r>
              <a:rPr lang="de-DE" baseline="0" dirty="0" smtClean="0"/>
              <a:t> can be bundled in a role</a:t>
            </a:r>
          </a:p>
          <a:p>
            <a:pPr marL="0" marR="0" lvl="2" indent="0" algn="l" defTabSz="914400" rtl="0" eaLnBrk="1" fontAlgn="auto" latinLnBrk="0" hangingPunct="1">
              <a:lnSpc>
                <a:spcPct val="100000"/>
              </a:lnSpc>
              <a:spcBef>
                <a:spcPts val="0"/>
              </a:spcBef>
              <a:spcAft>
                <a:spcPts val="0"/>
              </a:spcAft>
              <a:buClrTx/>
              <a:buSzTx/>
              <a:buFontTx/>
              <a:buNone/>
              <a:tabLst/>
              <a:defRPr/>
            </a:pPr>
            <a:r>
              <a:rPr lang="de-DE" dirty="0" smtClean="0"/>
              <a:t>-&gt; P</a:t>
            </a:r>
            <a:r>
              <a:rPr lang="en-US" dirty="0" err="1" smtClean="0"/>
              <a:t>rotection</a:t>
            </a:r>
            <a:r>
              <a:rPr lang="en-US" dirty="0" smtClean="0"/>
              <a:t> based on roles can be achieved either declaratively or programmatically</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Permissions</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-&gt; Technical representation of privileges</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-&gt; Can be checked</a:t>
            </a:r>
            <a:r>
              <a:rPr lang="de-DE" baseline="0" dirty="0" smtClean="0"/>
              <a:t> in application- or framework code programatically </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-&gt; Java implementation exists already: java.security.Permission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r>
              <a:rPr lang="de-DE" b="1" dirty="0" smtClean="0"/>
              <a:t>Further Information:</a:t>
            </a:r>
          </a:p>
          <a:p>
            <a:r>
              <a:rPr lang="de-DE" dirty="0" smtClean="0"/>
              <a:t>http://download.oracle.com/javase/1.4.2/docs/api/java/security/Permission.html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15</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-&gt;SAP enriches the core authorization concept of Java by introducing actions.</a:t>
            </a:r>
          </a:p>
          <a:p>
            <a:pPr>
              <a:buFont typeface="Arial" pitchFamily="34" charset="0"/>
              <a:buNone/>
            </a:pPr>
            <a:r>
              <a:rPr lang="de-DE" baseline="0" dirty="0" smtClean="0">
                <a:sym typeface="Wingdings" pitchFamily="2" charset="2"/>
              </a:rPr>
              <a:t>-&gt;Group the used permissions to meaningful actions (depending on business process).</a:t>
            </a:r>
          </a:p>
          <a:p>
            <a:endParaRPr lang="de-DE" dirty="0" smtClean="0"/>
          </a:p>
          <a:p>
            <a:r>
              <a:rPr lang="de-DE" b="1" dirty="0" smtClean="0"/>
              <a:t>Slide</a:t>
            </a:r>
            <a:r>
              <a:rPr lang="de-DE" b="1" baseline="0" dirty="0" smtClean="0"/>
              <a:t> Notes:</a:t>
            </a:r>
            <a:endParaRPr lang="de-DE" b="1" dirty="0" smtClean="0"/>
          </a:p>
          <a:p>
            <a:r>
              <a:rPr lang="de-DE" dirty="0" smtClean="0"/>
              <a:t>SAP Role</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-&gt; Used to bundle actions in a system</a:t>
            </a:r>
            <a:r>
              <a:rPr lang="de-DE" baseline="0" dirty="0" smtClean="0"/>
              <a:t> (e. g. A definition of role „Manager“ may contain a action „ViewTeamMembersSalary“).</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-&gt; Can be assigned to users and groups (see section „User Management“).</a:t>
            </a:r>
          </a:p>
          <a:p>
            <a:endParaRPr lang="de-DE" baseline="0" dirty="0" smtClean="0"/>
          </a:p>
          <a:p>
            <a:r>
              <a:rPr lang="de-DE" baseline="0" dirty="0" smtClean="0"/>
              <a:t>SAP Action</a:t>
            </a:r>
          </a:p>
          <a:p>
            <a:r>
              <a:rPr lang="de-DE" baseline="0" dirty="0" smtClean="0"/>
              <a:t>-&gt; Used to bundle permissions in a system (e. g. Action „ViewTeamMembersSalary“ may contain the permission „ReadSalaryPermission“).</a:t>
            </a:r>
          </a:p>
          <a:p>
            <a:r>
              <a:rPr lang="de-DE" baseline="0" dirty="0" smtClean="0"/>
              <a:t>-&gt; Can only be assigned to roles</a:t>
            </a:r>
          </a:p>
          <a:p>
            <a:r>
              <a:rPr lang="de-DE" baseline="0" dirty="0" smtClean="0"/>
              <a:t>-&gt; Allows application developers to deliver meaningful groups of permissions as action</a:t>
            </a:r>
          </a:p>
          <a:p>
            <a:r>
              <a:rPr lang="de-DE" baseline="0" dirty="0" smtClean="0"/>
              <a:t>-&gt; Provide an abstraction layer to ease the role creation/administration process. </a:t>
            </a:r>
          </a:p>
          <a:p>
            <a:r>
              <a:rPr lang="de-DE" baseline="0" dirty="0" smtClean="0"/>
              <a:t>    Example: Action „ViewTeamMembersSalary“ can be assigned to roles „Manager“ and „HRPartner“ instead of </a:t>
            </a:r>
          </a:p>
          <a:p>
            <a:r>
              <a:rPr lang="de-DE" baseline="0" dirty="0" smtClean="0"/>
              <a:t>                  assigning all permissions required for this action to those roles.</a:t>
            </a:r>
          </a:p>
          <a:p>
            <a:r>
              <a:rPr lang="de-DE" baseline="0" dirty="0" smtClean="0"/>
              <a:t>-&gt; Actions are created via SAP specific deployment descriptors only during deployment of applications. Detail will follow in section „Programmatic Authorization“.</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Note: Actions and bundling of actions in roles are SAP NW AS Java concepts which are not known to the Java world outside SAP.</a:t>
            </a:r>
            <a:endParaRPr lang="de-DE" dirty="0" smtClean="0"/>
          </a:p>
          <a:p>
            <a:endParaRPr lang="de-DE" dirty="0" smtClean="0"/>
          </a:p>
          <a:p>
            <a:r>
              <a:rPr lang="de-DE" dirty="0" smtClean="0"/>
              <a:t>Permission</a:t>
            </a:r>
          </a:p>
          <a:p>
            <a:r>
              <a:rPr lang="de-DE" dirty="0" smtClean="0"/>
              <a:t>-&gt; Permission objects are the entities that</a:t>
            </a:r>
            <a:r>
              <a:rPr lang="de-DE" baseline="0" dirty="0" smtClean="0"/>
              <a:t> are checked in the application coding.</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-&gt; On NW AS Java, permissions can only be assigned to actions.</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-&gt; This assignment of permissions is done via deployment descriptors. Detail will follow in section „Programmatic Authorization“.</a:t>
            </a:r>
          </a:p>
          <a:p>
            <a:r>
              <a:rPr lang="de-DE" baseline="0" dirty="0" smtClean="0"/>
              <a:t>-&gt; Permissions and their assignment cannot be changed by an system administrator afterwards without modifying, rebuilding and redeploying the application.</a:t>
            </a:r>
          </a:p>
          <a:p>
            <a:endParaRPr lang="de-DE"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http://www.informit.com/articles/article.aspx?p=24253&amp;seqNum=5 – Form Authentication details;</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keytool</a:t>
            </a:r>
            <a:r>
              <a:rPr lang="en-US" dirty="0" smtClean="0"/>
              <a:t> -</a:t>
            </a:r>
            <a:r>
              <a:rPr lang="en-US" dirty="0" err="1" smtClean="0"/>
              <a:t>genkey</a:t>
            </a:r>
            <a:r>
              <a:rPr lang="en-US" dirty="0" smtClean="0"/>
              <a:t> -alias tomcat -</a:t>
            </a:r>
            <a:r>
              <a:rPr lang="en-US" dirty="0" err="1" smtClean="0"/>
              <a:t>keystore</a:t>
            </a:r>
            <a:r>
              <a:rPr lang="en-US" dirty="0" smtClean="0"/>
              <a:t> keystore.jks</a:t>
            </a:r>
          </a:p>
          <a:p>
            <a:r>
              <a:rPr lang="en-US" dirty="0" smtClean="0"/>
              <a:t>place the generated keystore.jks in conf folder of tomcat and set </a:t>
            </a:r>
            <a:r>
              <a:rPr lang="en-US" dirty="0" err="1" smtClean="0"/>
              <a:t>keystoreFile</a:t>
            </a:r>
            <a:r>
              <a:rPr lang="en-US" dirty="0" smtClean="0"/>
              <a:t>="conf/keystore.jks"</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18</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Security Auditing is important not only for legal reasons, but also to protect the system itself!</a:t>
            </a:r>
          </a:p>
          <a:p>
            <a:endParaRPr lang="de-DE" dirty="0" smtClean="0"/>
          </a:p>
          <a:p>
            <a:r>
              <a:rPr lang="de-DE" b="1" dirty="0" smtClean="0"/>
              <a:t>Slide</a:t>
            </a:r>
            <a:r>
              <a:rPr lang="de-DE" b="1" baseline="0" dirty="0" smtClean="0"/>
              <a:t> Notes:</a:t>
            </a:r>
            <a:endParaRPr lang="de-DE" b="1" dirty="0" smtClean="0"/>
          </a:p>
          <a:p>
            <a:r>
              <a:rPr lang="en-US" dirty="0" smtClean="0"/>
              <a:t>Security Auditing is about keeping track of:</a:t>
            </a:r>
          </a:p>
          <a:p>
            <a:r>
              <a:rPr lang="en-US" dirty="0" smtClean="0"/>
              <a:t>-&gt; who (which user) has</a:t>
            </a:r>
          </a:p>
          <a:p>
            <a:r>
              <a:rPr lang="en-US" dirty="0" smtClean="0"/>
              <a:t>-&gt; when (system timestamp) done</a:t>
            </a:r>
          </a:p>
          <a:p>
            <a:r>
              <a:rPr lang="en-US" dirty="0" smtClean="0"/>
              <a:t>-&gt; what (action or event) in a system</a:t>
            </a:r>
          </a:p>
          <a:p>
            <a:endParaRPr lang="en-US" dirty="0" smtClean="0"/>
          </a:p>
          <a:p>
            <a:r>
              <a:rPr lang="en-US" dirty="0" smtClean="0"/>
              <a:t>Security Auditing is important to…</a:t>
            </a:r>
          </a:p>
          <a:p>
            <a:r>
              <a:rPr lang="en-US" dirty="0" smtClean="0"/>
              <a:t>-&gt; detect wrong permission setup: </a:t>
            </a:r>
          </a:p>
          <a:p>
            <a:r>
              <a:rPr lang="en-US" dirty="0" smtClean="0"/>
              <a:t>    Assignments of privileges to roles and users are traced</a:t>
            </a:r>
            <a:r>
              <a:rPr lang="en-US" baseline="0" dirty="0" smtClean="0"/>
              <a:t> and can be evaluated during security audits to ensure that users only have the privileges they are supposed to have.</a:t>
            </a:r>
            <a:endParaRPr lang="en-US" dirty="0" smtClean="0"/>
          </a:p>
          <a:p>
            <a:r>
              <a:rPr lang="en-US" dirty="0" smtClean="0"/>
              <a:t>-&gt; detect attacks:</a:t>
            </a:r>
          </a:p>
          <a:p>
            <a:r>
              <a:rPr lang="en-US" dirty="0" smtClean="0"/>
              <a:t>    An</a:t>
            </a:r>
            <a:r>
              <a:rPr lang="en-US" baseline="0" dirty="0" smtClean="0"/>
              <a:t> increased number of failed logon attempts or failed permission checks can be a hint for external or internal attacks.</a:t>
            </a:r>
            <a:endParaRPr lang="en-US" dirty="0" smtClean="0"/>
          </a:p>
          <a:p>
            <a:r>
              <a:rPr lang="en-US" dirty="0" smtClean="0"/>
              <a:t>-&gt; track changes of privileges:</a:t>
            </a:r>
          </a:p>
          <a:p>
            <a:r>
              <a:rPr lang="en-US" dirty="0" smtClean="0"/>
              <a:t>    Every single change of privileges might be critical.</a:t>
            </a:r>
          </a:p>
          <a:p>
            <a:r>
              <a:rPr lang="en-US" dirty="0" smtClean="0"/>
              <a:t>-&gt; track resource access:</a:t>
            </a:r>
          </a:p>
          <a:p>
            <a:r>
              <a:rPr lang="en-US" dirty="0" smtClean="0"/>
              <a:t>    Especially failed resource access is most likely a security issue</a:t>
            </a:r>
            <a:r>
              <a:rPr lang="en-US" baseline="0" dirty="0" smtClean="0"/>
              <a:t> although the motivation behind the might be completely different:</a:t>
            </a:r>
            <a:endParaRPr lang="en-US" dirty="0" smtClean="0"/>
          </a:p>
          <a:p>
            <a:r>
              <a:rPr lang="en-US" dirty="0" smtClean="0"/>
              <a:t>    -&gt; Either the</a:t>
            </a:r>
            <a:r>
              <a:rPr lang="en-US" baseline="0" dirty="0" smtClean="0"/>
              <a:t> user (good guy) does not have sufficient privileges to do his work (follow-up work for an administrator), or </a:t>
            </a:r>
          </a:p>
          <a:p>
            <a:r>
              <a:rPr lang="en-US" baseline="0" dirty="0" smtClean="0"/>
              <a:t>    -&gt; an attacker (bad guy) tries to access resources</a:t>
            </a:r>
          </a:p>
          <a:p>
            <a:r>
              <a:rPr lang="en-US" baseline="0" dirty="0" smtClean="0"/>
              <a:t>    Also successful resource access might be worth tracking (e. g. for critical resources and compliance reasons)</a:t>
            </a:r>
            <a:endParaRPr lang="en-US" dirty="0" smtClean="0"/>
          </a:p>
          <a:p>
            <a:r>
              <a:rPr lang="en-US" dirty="0" smtClean="0"/>
              <a:t>-&gt; comply to legal requirements like </a:t>
            </a:r>
          </a:p>
          <a:p>
            <a:r>
              <a:rPr lang="en-US" dirty="0" smtClean="0"/>
              <a:t>    -&gt;FDA (USA: Food and Drug Administration)</a:t>
            </a:r>
          </a:p>
          <a:p>
            <a:r>
              <a:rPr lang="en-US" dirty="0" smtClean="0"/>
              <a:t>    -&gt;SOX (USA: Sarbanes-Oxley Act)</a:t>
            </a:r>
          </a:p>
          <a:p>
            <a:r>
              <a:rPr lang="en-US" dirty="0" smtClean="0"/>
              <a:t>    -&gt; …</a:t>
            </a:r>
            <a:r>
              <a:rPr lang="en-US" baseline="0" dirty="0" smtClean="0"/>
              <a:t> (other local laws and regulations)</a:t>
            </a:r>
            <a:endParaRPr lang="en-US" dirty="0" smtClean="0"/>
          </a:p>
          <a:p>
            <a:endParaRPr lang="en-US" dirty="0" smtClean="0"/>
          </a:p>
          <a:p>
            <a:r>
              <a:rPr lang="en-US" b="1" dirty="0" smtClean="0"/>
              <a:t>Further</a:t>
            </a:r>
            <a:r>
              <a:rPr lang="en-US" b="1" baseline="0" dirty="0" smtClean="0"/>
              <a:t>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Legal Security Auditing Requirements: </a:t>
            </a:r>
            <a:r>
              <a:rPr lang="de-DE" sz="1200" u="sng" kern="1200" dirty="0" smtClean="0">
                <a:solidFill>
                  <a:schemeClr val="tx1"/>
                </a:solidFill>
                <a:latin typeface="+mn-lt"/>
                <a:ea typeface="+mn-ea"/>
                <a:cs typeface="+mn-cs"/>
                <a:hlinkClick r:id="rId3"/>
              </a:rPr>
              <a:t>https://portal.wdf.sap.corp/irj/portal?NavigationTarget=navurl://77c207260236b7849569ec6239665a79</a:t>
            </a:r>
            <a:endParaRPr lang="de-DE" sz="1200" kern="1200" dirty="0" smtClean="0">
              <a:solidFill>
                <a:schemeClr val="tx1"/>
              </a:solidFill>
              <a:latin typeface="+mn-lt"/>
              <a:ea typeface="+mn-ea"/>
              <a:cs typeface="+mn-cs"/>
            </a:endParaRPr>
          </a:p>
          <a:p>
            <a:endParaRPr lang="en-US" dirty="0" smtClean="0"/>
          </a:p>
          <a:p>
            <a:endParaRPr lang="de-DE"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Path Traversal attack aims to access files and directories that are stored outside the web root folder. By browsing the application, the attacker looks for absolute links to files stored on the web server. By manipulating variables that reference files with “dot-dot-slash (../)” sequences and its variations, it may be possible to access arbitrary files and directories stored on file system, including application source code, configuration and critical system files, limited by system operational access control. The attacker uses “../” sequences to move up to root directory, thus permitting navigation through the file system. </a:t>
            </a:r>
          </a:p>
          <a:p>
            <a:r>
              <a:rPr lang="en-US" dirty="0" smtClean="0"/>
              <a:t>This attack can be executed with an external malicious code injected on the path, like the </a:t>
            </a:r>
            <a:r>
              <a:rPr lang="en-US" dirty="0" smtClean="0">
                <a:hlinkClick r:id="rId3" tooltip="Resource Injection"/>
              </a:rPr>
              <a:t>Resource Injection</a:t>
            </a:r>
            <a:r>
              <a:rPr lang="en-US" dirty="0" smtClean="0"/>
              <a:t> attack. To perform this attack it’s not necessary to use a specific tool; attackers typically use a spider/crawler to detect all URLs available. </a:t>
            </a:r>
          </a:p>
          <a:p>
            <a:r>
              <a:rPr lang="en-US" dirty="0" smtClean="0"/>
              <a:t>This attack is also known as “dot-dot-slash”, “directory traversal”, “directory climbing” and “backtracking”.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29</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Idea to take from this comic: </a:t>
            </a:r>
          </a:p>
          <a:p>
            <a:pPr>
              <a:buFont typeface="Arial" pitchFamily="34" charset="0"/>
              <a:buNone/>
            </a:pPr>
            <a:r>
              <a:rPr lang="de-DE" baseline="0" dirty="0" smtClean="0">
                <a:sym typeface="Wingdings" pitchFamily="2" charset="2"/>
              </a:rPr>
              <a:t>     -&gt; Properly protect your sensitive assets …</a:t>
            </a:r>
          </a:p>
          <a:p>
            <a:pPr>
              <a:buFont typeface="Arial" pitchFamily="34" charset="0"/>
              <a:buNone/>
            </a:pPr>
            <a:r>
              <a:rPr lang="de-DE" baseline="0" dirty="0" smtClean="0">
                <a:sym typeface="Wingdings" pitchFamily="2" charset="2"/>
              </a:rPr>
              <a:t>     -&gt; This applies also to the areas of your web application </a:t>
            </a:r>
          </a:p>
          <a:p>
            <a:pPr>
              <a:buFont typeface="Arial" pitchFamily="34" charset="0"/>
              <a:buNone/>
            </a:pPr>
            <a:r>
              <a:rPr lang="de-DE" baseline="0" dirty="0" smtClean="0">
                <a:sym typeface="Wingdings" pitchFamily="2" charset="2"/>
              </a:rPr>
              <a:t>-&gt; This lecture </a:t>
            </a:r>
          </a:p>
          <a:p>
            <a:pPr>
              <a:buFont typeface="Arial" pitchFamily="34" charset="0"/>
              <a:buNone/>
            </a:pPr>
            <a:r>
              <a:rPr lang="de-DE" baseline="0" dirty="0" smtClean="0">
                <a:sym typeface="Wingdings" pitchFamily="2" charset="2"/>
              </a:rPr>
              <a:t>     -&gt; is important  …</a:t>
            </a:r>
          </a:p>
          <a:p>
            <a:pPr>
              <a:buFont typeface="Arial" pitchFamily="34" charset="0"/>
              <a:buNone/>
            </a:pPr>
            <a:endParaRPr lang="de-DE" baseline="0" dirty="0" smtClean="0">
              <a:sym typeface="Wingdings" pitchFamily="2" charset="2"/>
            </a:endParaRPr>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39</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43</a:t>
            </a:fld>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44</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7</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Purpose of user management is to provide CRUD operations for digital identities (which represent individuals) in a single system</a:t>
            </a:r>
          </a:p>
          <a:p>
            <a:pPr>
              <a:buFont typeface="Arial" pitchFamily="34" charset="0"/>
              <a:buNone/>
            </a:pPr>
            <a:r>
              <a:rPr lang="de-DE" baseline="0" dirty="0" smtClean="0">
                <a:sym typeface="Wingdings" pitchFamily="2" charset="2"/>
              </a:rPr>
              <a:t>-&gt; Integrated with identity management for management of identity life cylce in a system landscape</a:t>
            </a:r>
          </a:p>
          <a:p>
            <a:pPr>
              <a:buFont typeface="Arial" pitchFamily="34" charset="0"/>
              <a:buNone/>
            </a:pPr>
            <a:r>
              <a:rPr lang="de-DE" baseline="0" dirty="0" smtClean="0">
                <a:sym typeface="Wingdings" pitchFamily="2" charset="2"/>
              </a:rPr>
              <a:t>-&gt; Multiple access options available</a:t>
            </a:r>
          </a:p>
          <a:p>
            <a:endParaRPr lang="de-DE" dirty="0" smtClean="0"/>
          </a:p>
          <a:p>
            <a:pPr>
              <a:buFont typeface="Arial" pitchFamily="34" charset="0"/>
              <a:buNone/>
            </a:pPr>
            <a:r>
              <a:rPr lang="de-DE" b="1" baseline="0" dirty="0" smtClean="0">
                <a:sym typeface="Wingdings" pitchFamily="2" charset="2"/>
              </a:rPr>
              <a:t>Slide notes:</a:t>
            </a:r>
          </a:p>
          <a:p>
            <a:r>
              <a:rPr lang="de-DE" dirty="0" smtClean="0"/>
              <a:t>Physical „real“ identity versus</a:t>
            </a:r>
            <a:r>
              <a:rPr lang="de-DE" baseline="0" dirty="0" smtClean="0"/>
              <a:t> di</a:t>
            </a:r>
            <a:r>
              <a:rPr lang="de-DE" dirty="0" smtClean="0"/>
              <a:t>gital identity</a:t>
            </a:r>
          </a:p>
          <a:p>
            <a:r>
              <a:rPr lang="de-DE" dirty="0" smtClean="0">
                <a:solidFill>
                  <a:srgbClr val="00B050"/>
                </a:solidFill>
              </a:rPr>
              <a:t>-&gt; Physical</a:t>
            </a:r>
            <a:r>
              <a:rPr lang="de-DE" baseline="0" dirty="0" smtClean="0">
                <a:solidFill>
                  <a:srgbClr val="00B050"/>
                </a:solidFill>
              </a:rPr>
              <a:t> identity is an individual who uses computer systems</a:t>
            </a:r>
          </a:p>
          <a:p>
            <a:r>
              <a:rPr lang="de-DE" baseline="0" dirty="0" smtClean="0">
                <a:solidFill>
                  <a:srgbClr val="00B050"/>
                </a:solidFill>
              </a:rPr>
              <a:t>-&gt; Digital identity is a representation of the physical identity and contains a subset of the properties which „define“ the individual (e. g. first name, last name). Therefore the digital identity may differ in different systems even though all of them refer to the same individual.</a:t>
            </a:r>
            <a:endParaRPr lang="de-DE" dirty="0" smtClean="0">
              <a:solidFill>
                <a:srgbClr val="00B050"/>
              </a:solidFill>
            </a:endParaRPr>
          </a:p>
          <a:p>
            <a:endParaRPr lang="de-DE" dirty="0" smtClean="0"/>
          </a:p>
          <a:p>
            <a:r>
              <a:rPr lang="de-DE" dirty="0" smtClean="0"/>
              <a:t>User Management vs. Identity Management</a:t>
            </a:r>
          </a:p>
          <a:p>
            <a:pPr marL="0" marR="0" lvl="1" indent="0" algn="l" defTabSz="914400" rtl="0" eaLnBrk="1" fontAlgn="auto" latinLnBrk="0" hangingPunct="1">
              <a:lnSpc>
                <a:spcPct val="100000"/>
              </a:lnSpc>
              <a:spcBef>
                <a:spcPts val="0"/>
              </a:spcBef>
              <a:spcAft>
                <a:spcPts val="0"/>
              </a:spcAft>
              <a:buClrTx/>
              <a:buSzTx/>
              <a:buFont typeface="Arial" charset="0"/>
              <a:buNone/>
              <a:tabLst/>
              <a:defRPr/>
            </a:pPr>
            <a:r>
              <a:rPr lang="de-DE" sz="1200" kern="1200" dirty="0" smtClean="0">
                <a:solidFill>
                  <a:schemeClr val="tx1"/>
                </a:solidFill>
                <a:latin typeface="+mn-lt"/>
                <a:ea typeface="+mn-ea"/>
                <a:cs typeface="+mn-cs"/>
              </a:rPr>
              <a:t>-&gt;</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User management can generally be seen in the context of a single system </a:t>
            </a:r>
          </a:p>
          <a:p>
            <a:pPr marL="0" marR="0" lvl="1" indent="0" algn="l" defTabSz="914400" rtl="0" eaLnBrk="1" fontAlgn="auto" latinLnBrk="0" hangingPunct="1">
              <a:lnSpc>
                <a:spcPct val="100000"/>
              </a:lnSpc>
              <a:spcBef>
                <a:spcPts val="0"/>
              </a:spcBef>
              <a:spcAft>
                <a:spcPts val="0"/>
              </a:spcAft>
              <a:buClrTx/>
              <a:buSzTx/>
              <a:buFont typeface="Arial" charset="0"/>
              <a:buNone/>
              <a:tabLst/>
              <a:defRPr/>
            </a:pPr>
            <a:r>
              <a:rPr lang="de-DE" sz="1200" kern="1200" dirty="0" smtClean="0">
                <a:solidFill>
                  <a:schemeClr val="tx1"/>
                </a:solidFill>
                <a:latin typeface="+mn-lt"/>
                <a:ea typeface="+mn-ea"/>
                <a:cs typeface="+mn-cs"/>
              </a:rPr>
              <a:t>-&gt; Opposed to that, Identity Management covers a much broader context, usually taking into account the whole system landscape and the identity lifecycle</a:t>
            </a:r>
          </a:p>
          <a:p>
            <a:pPr>
              <a:buFont typeface="Arial" pitchFamily="34" charset="0"/>
              <a:buChar char="•"/>
            </a:pPr>
            <a:endParaRPr lang="de-DE" baseline="0" dirty="0" smtClean="0"/>
          </a:p>
          <a:p>
            <a:pPr marL="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Typical user management operations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-&gt; Operations can be triggered via user management (system context) but</a:t>
            </a:r>
            <a:r>
              <a:rPr lang="en-US" baseline="0" dirty="0" smtClean="0"/>
              <a:t> also </a:t>
            </a:r>
            <a:r>
              <a:rPr lang="en-US" dirty="0" smtClean="0"/>
              <a:t>result from identity management (landscape context)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-&gt; Deletion versus de-activation: Depending on legislation</a:t>
            </a:r>
            <a:r>
              <a:rPr lang="en-US" baseline="0" dirty="0" smtClean="0"/>
              <a:t>, it might not be allowed to delete users permanently, e.g. for auditing reasons. Instead, these users are marked as de-activated</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a:buFont typeface="Arial" pitchFamily="34" charset="0"/>
              <a:buNone/>
            </a:pPr>
            <a:r>
              <a:rPr lang="de-DE" dirty="0" smtClean="0"/>
              <a:t>Access Options</a:t>
            </a:r>
          </a:p>
          <a:p>
            <a:pPr>
              <a:buFont typeface="Arial" pitchFamily="34" charset="0"/>
              <a:buNone/>
            </a:pPr>
            <a:r>
              <a:rPr lang="de-DE" dirty="0" smtClean="0"/>
              <a:t>-&gt; Self-service Uis, e.g. self-registration, password-help (request new password, …), personalization (preferred language, …)</a:t>
            </a:r>
          </a:p>
          <a:p>
            <a:pPr>
              <a:buFont typeface="Arial" pitchFamily="34" charset="0"/>
              <a:buNone/>
            </a:pPr>
            <a:r>
              <a:rPr lang="de-DE" dirty="0" smtClean="0"/>
              <a:t>-&gt; Adminisatrative Uis,</a:t>
            </a:r>
            <a:r>
              <a:rPr lang="de-DE" baseline="0" dirty="0" smtClean="0"/>
              <a:t> e.g. user master data update</a:t>
            </a:r>
            <a:endParaRPr lang="de-DE" dirty="0" smtClean="0"/>
          </a:p>
          <a:p>
            <a:pPr>
              <a:buFont typeface="Arial" pitchFamily="34" charset="0"/>
              <a:buNone/>
            </a:pPr>
            <a:r>
              <a:rPr lang="de-DE" dirty="0" smtClean="0"/>
              <a:t>-&gt; APIs,</a:t>
            </a:r>
            <a:r>
              <a:rPr lang="de-DE" baseline="0" dirty="0" smtClean="0"/>
              <a:t> e.g. read user data (first name, …)</a:t>
            </a:r>
            <a:endParaRPr lang="de-DE" dirty="0" smtClean="0"/>
          </a:p>
          <a:p>
            <a:pPr>
              <a:buFont typeface="Arial" pitchFamily="34" charset="0"/>
              <a:buNone/>
            </a:pPr>
            <a:r>
              <a:rPr lang="de-DE" dirty="0" smtClean="0"/>
              <a:t>-&gt; Remote interfaces,</a:t>
            </a:r>
            <a:r>
              <a:rPr lang="de-DE" baseline="0" dirty="0" smtClean="0"/>
              <a:t> e.g. service provisioning markup language (SPML).</a:t>
            </a:r>
            <a:endParaRPr lang="de-DE"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de-DE" dirty="0" smtClean="0"/>
          </a:p>
          <a:p>
            <a:pPr>
              <a:buFont typeface="Arial" pitchFamily="34" charset="0"/>
              <a:buNone/>
            </a:pPr>
            <a:r>
              <a:rPr lang="de-DE" dirty="0" smtClean="0"/>
              <a:t>Example Scenario:</a:t>
            </a:r>
          </a:p>
          <a:p>
            <a:pPr>
              <a:buFont typeface="Arial" pitchFamily="34" charset="0"/>
              <a:buNone/>
            </a:pPr>
            <a:r>
              <a:rPr lang="de-DE" dirty="0" smtClean="0"/>
              <a:t>-&gt;</a:t>
            </a:r>
            <a:r>
              <a:rPr lang="de-DE" baseline="0" dirty="0" smtClean="0"/>
              <a:t> New employee is hired as a developer -&gt; User needs to be created in development system</a:t>
            </a:r>
          </a:p>
          <a:p>
            <a:pPr>
              <a:buFont typeface="Arial" pitchFamily="34" charset="0"/>
              <a:buNone/>
            </a:pPr>
            <a:r>
              <a:rPr lang="de-DE" baseline="0" dirty="0" smtClean="0"/>
              <a:t>-&gt; Employee gets married </a:t>
            </a:r>
            <a:r>
              <a:rPr lang="de-DE" baseline="0" dirty="0" smtClean="0">
                <a:sym typeface="Wingdings" pitchFamily="2" charset="2"/>
              </a:rPr>
              <a:t>-&gt; Name of the user has to be changed in the system</a:t>
            </a:r>
          </a:p>
          <a:p>
            <a:pPr>
              <a:buFont typeface="Arial" pitchFamily="34" charset="0"/>
              <a:buNone/>
            </a:pPr>
            <a:r>
              <a:rPr lang="de-DE" baseline="0" dirty="0" smtClean="0">
                <a:sym typeface="Wingdings" pitchFamily="2" charset="2"/>
              </a:rPr>
              <a:t>-&gt; Employee retires -&gt; User gets deactivated or deleted in development system</a:t>
            </a:r>
          </a:p>
          <a:p>
            <a:pPr>
              <a:buFont typeface="Arial" pitchFamily="34" charset="0"/>
              <a:buNone/>
            </a:pPr>
            <a:endParaRPr lang="de-DE" baseline="0" dirty="0" smtClean="0">
              <a:sym typeface="Wingdings" pitchFamily="2" charset="2"/>
            </a:endParaRPr>
          </a:p>
          <a:p>
            <a:pPr>
              <a:buFont typeface="Arial" pitchFamily="34" charset="0"/>
              <a:buNone/>
            </a:pPr>
            <a:r>
              <a:rPr lang="de-DE" b="1" baseline="0" dirty="0" smtClean="0">
                <a:sym typeface="Wingdings" pitchFamily="2" charset="2"/>
              </a:rPr>
              <a:t>References:</a:t>
            </a:r>
          </a:p>
          <a:p>
            <a:pPr>
              <a:buFont typeface="Arial" pitchFamily="34" charset="0"/>
              <a:buNone/>
            </a:pPr>
            <a:r>
              <a:rPr lang="de-DE" baseline="0" dirty="0" smtClean="0">
                <a:sym typeface="Wingdings" pitchFamily="2" charset="2"/>
              </a:rPr>
              <a:t>-&gt; SPML: </a:t>
            </a:r>
            <a:r>
              <a:rPr lang="de-DE" baseline="0" dirty="0" smtClean="0"/>
              <a:t>http://www.oasis-open.org/committees/provision/ </a:t>
            </a:r>
            <a:endParaRPr lang="de-DE" baseline="0" dirty="0" smtClean="0">
              <a:sym typeface="Wingdings" pitchFamily="2" charset="2"/>
            </a:endParaRPr>
          </a:p>
          <a:p>
            <a:pPr>
              <a:buFont typeface="Arial" pitchFamily="34" charset="0"/>
              <a:buNone/>
            </a:pPr>
            <a:endParaRPr lang="de-DE"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8</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Users represent individuals</a:t>
            </a:r>
          </a:p>
          <a:p>
            <a:pPr>
              <a:buFont typeface="Arial" pitchFamily="34" charset="0"/>
              <a:buNone/>
            </a:pPr>
            <a:r>
              <a:rPr lang="de-DE" baseline="0" dirty="0" smtClean="0">
                <a:sym typeface="Wingdings" pitchFamily="2" charset="2"/>
              </a:rPr>
              <a:t>-&gt; Groups bundle users and groups (ease of administration)</a:t>
            </a:r>
          </a:p>
          <a:p>
            <a:pPr>
              <a:buFont typeface="Arial" pitchFamily="34" charset="0"/>
              <a:buNone/>
            </a:pPr>
            <a:r>
              <a:rPr lang="de-DE" baseline="0" dirty="0" smtClean="0">
                <a:sym typeface="Wingdings" pitchFamily="2" charset="2"/>
              </a:rPr>
              <a:t>-&gt; Roles bundle permissions (more see later in authorization section)</a:t>
            </a:r>
          </a:p>
          <a:p>
            <a:endParaRPr lang="de-DE" dirty="0" smtClean="0"/>
          </a:p>
          <a:p>
            <a:pPr>
              <a:buFont typeface="Arial" pitchFamily="34" charset="0"/>
              <a:buNone/>
            </a:pPr>
            <a:r>
              <a:rPr lang="de-DE" b="1" baseline="0" dirty="0" smtClean="0">
                <a:sym typeface="Wingdings" pitchFamily="2" charset="2"/>
              </a:rPr>
              <a:t>Slide notes:</a:t>
            </a:r>
          </a:p>
          <a:p>
            <a:r>
              <a:rPr lang="de-DE" dirty="0" smtClean="0"/>
              <a:t>User</a:t>
            </a:r>
          </a:p>
          <a:p>
            <a:r>
              <a:rPr lang="de-DE" dirty="0" smtClean="0"/>
              <a:t>-&gt; Has a set of attributes</a:t>
            </a:r>
            <a:r>
              <a:rPr lang="de-DE" baseline="0" dirty="0" smtClean="0"/>
              <a:t> like logon identifier (e. g. D098765), first name, last name, email address etc.</a:t>
            </a:r>
            <a:endParaRPr lang="de-DE" dirty="0" smtClean="0"/>
          </a:p>
          <a:p>
            <a:r>
              <a:rPr lang="de-DE" dirty="0" smtClean="0"/>
              <a:t>-&gt; Can also</a:t>
            </a:r>
            <a:r>
              <a:rPr lang="de-DE" baseline="0" dirty="0" smtClean="0"/>
              <a:t> have one or more credentials (e.g. password, biometric digital representation of fingerprint, iris,…)</a:t>
            </a:r>
            <a:endParaRPr lang="de-DE" dirty="0" smtClean="0"/>
          </a:p>
          <a:p>
            <a:endParaRPr lang="de-DE" dirty="0" smtClean="0"/>
          </a:p>
          <a:p>
            <a:r>
              <a:rPr lang="de-DE" dirty="0" smtClean="0"/>
              <a:t>Group</a:t>
            </a:r>
          </a:p>
          <a:p>
            <a:r>
              <a:rPr lang="de-DE" dirty="0" smtClean="0"/>
              <a:t>-&gt; Used for combining multiple users or also</a:t>
            </a:r>
            <a:r>
              <a:rPr lang="de-DE" baseline="0" dirty="0" smtClean="0"/>
              <a:t> groups to </a:t>
            </a:r>
            <a:r>
              <a:rPr lang="de-DE" dirty="0" smtClean="0"/>
              <a:t>ease administration tasks</a:t>
            </a:r>
          </a:p>
          <a:p>
            <a:r>
              <a:rPr lang="de-DE" dirty="0" smtClean="0"/>
              <a:t>-&gt;</a:t>
            </a:r>
            <a:r>
              <a:rPr lang="de-DE" baseline="0" dirty="0" smtClean="0"/>
              <a:t> Can also represent organizational structures depending on customer scenario</a:t>
            </a:r>
          </a:p>
          <a:p>
            <a:r>
              <a:rPr lang="de-DE" baseline="0" dirty="0" smtClean="0"/>
              <a:t>-&gt; Expert advice: Groups could also be realized with roles only (bundling permissions and users), but group concept was derived from group concept of LDAP directories.</a:t>
            </a:r>
          </a:p>
          <a:p>
            <a:endParaRPr lang="de-DE" dirty="0" smtClean="0"/>
          </a:p>
          <a:p>
            <a:r>
              <a:rPr lang="de-DE" dirty="0" smtClean="0"/>
              <a:t>Role</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-&gt; Used to bundle permission in a system</a:t>
            </a:r>
            <a:r>
              <a:rPr lang="de-DE" baseline="0" dirty="0" smtClean="0"/>
              <a:t> (e. g. A member of role „Manager“ may access the manager desktop in a corporate portal).</a:t>
            </a:r>
            <a:endParaRPr lang="de-DE" dirty="0" smtClean="0"/>
          </a:p>
          <a:p>
            <a:r>
              <a:rPr lang="de-DE" dirty="0" smtClean="0"/>
              <a:t>-&gt; Role can be assigned to users</a:t>
            </a:r>
            <a:r>
              <a:rPr lang="de-DE" baseline="0" dirty="0" smtClean="0"/>
              <a:t> or groups</a:t>
            </a:r>
          </a:p>
          <a:p>
            <a:endParaRPr lang="de-DE"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9</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Purpose of authentication is to identify a person</a:t>
            </a:r>
          </a:p>
          <a:p>
            <a:pPr>
              <a:buFont typeface="Arial" pitchFamily="34" charset="0"/>
              <a:buNone/>
            </a:pPr>
            <a:r>
              <a:rPr lang="de-DE" baseline="0" dirty="0" smtClean="0">
                <a:sym typeface="Wingdings" pitchFamily="2" charset="2"/>
              </a:rPr>
              <a:t>-&gt; Different mechanisms exist how to achieve this authentication</a:t>
            </a:r>
          </a:p>
          <a:p>
            <a:pPr>
              <a:buFont typeface="Arial" pitchFamily="34" charset="0"/>
              <a:buNone/>
            </a:pPr>
            <a:r>
              <a:rPr lang="de-DE" baseline="0" dirty="0" smtClean="0">
                <a:sym typeface="Wingdings" pitchFamily="2" charset="2"/>
              </a:rPr>
              <a:t>-&gt; Combinations of these different mechanisms lead to even higher security</a:t>
            </a:r>
          </a:p>
          <a:p>
            <a:endParaRPr lang="de-DE" dirty="0" smtClean="0"/>
          </a:p>
          <a:p>
            <a:pPr>
              <a:buFont typeface="Arial" pitchFamily="34" charset="0"/>
              <a:buNone/>
            </a:pPr>
            <a:r>
              <a:rPr lang="de-DE" b="1" baseline="0" dirty="0" smtClean="0">
                <a:sym typeface="Wingdings" pitchFamily="2" charset="2"/>
              </a:rPr>
              <a:t>Slide notes:</a:t>
            </a:r>
          </a:p>
          <a:p>
            <a:pPr>
              <a:buFont typeface="Arial" pitchFamily="34" charset="0"/>
              <a:buNone/>
            </a:pPr>
            <a:r>
              <a:rPr lang="de-DE" dirty="0" smtClean="0"/>
              <a:t>-&gt; In general, this authentication happens</a:t>
            </a:r>
            <a:r>
              <a:rPr lang="de-DE" baseline="0" dirty="0" smtClean="0"/>
              <a:t> for instance</a:t>
            </a:r>
          </a:p>
          <a:p>
            <a:pPr>
              <a:buFont typeface="Arial" pitchFamily="34" charset="0"/>
              <a:buNone/>
            </a:pPr>
            <a:r>
              <a:rPr lang="de-DE" baseline="0" dirty="0" smtClean="0"/>
              <a:t>     -&gt; When an end-user wants to access a protected resource at an application server. </a:t>
            </a:r>
          </a:p>
          <a:p>
            <a:pPr>
              <a:buFont typeface="Arial" pitchFamily="34" charset="0"/>
              <a:buNone/>
            </a:pPr>
            <a:r>
              <a:rPr lang="de-DE" baseline="0" dirty="0" smtClean="0"/>
              <a:t>          This is the point in time when the application server needs to determine who is accessing this protected resource</a:t>
            </a:r>
          </a:p>
          <a:p>
            <a:pPr>
              <a:buFont typeface="Arial" pitchFamily="34" charset="0"/>
              <a:buNone/>
            </a:pPr>
            <a:r>
              <a:rPr lang="de-DE" baseline="0" dirty="0" smtClean="0"/>
              <a:t>     -&gt; When a service is being accessed by either an application or another service on behalf of an end-user </a:t>
            </a:r>
          </a:p>
          <a:p>
            <a:pPr>
              <a:buFont typeface="Arial" pitchFamily="34" charset="0"/>
              <a:buNone/>
            </a:pPr>
            <a:r>
              <a:rPr lang="de-DE" dirty="0" smtClean="0"/>
              <a:t>-&gt; </a:t>
            </a:r>
            <a:r>
              <a:rPr lang="de-DE" baseline="0" dirty="0" smtClean="0">
                <a:sym typeface="Wingdings" pitchFamily="2" charset="2"/>
              </a:rPr>
              <a:t>Mechanisms for authentication make use of</a:t>
            </a:r>
          </a:p>
          <a:p>
            <a:pPr>
              <a:buFont typeface="Arial" pitchFamily="34" charset="0"/>
              <a:buNone/>
            </a:pPr>
            <a:r>
              <a:rPr lang="de-DE" baseline="0" dirty="0" smtClean="0">
                <a:sym typeface="Wingdings" pitchFamily="2" charset="2"/>
              </a:rPr>
              <a:t>     -&gt; usernames and passwords (something you know)</a:t>
            </a:r>
          </a:p>
          <a:p>
            <a:pPr>
              <a:buFont typeface="Arial" pitchFamily="34" charset="0"/>
              <a:buNone/>
            </a:pPr>
            <a:r>
              <a:rPr lang="de-DE" baseline="0" dirty="0" smtClean="0">
                <a:sym typeface="Wingdings" pitchFamily="2" charset="2"/>
              </a:rPr>
              <a:t>     -&gt; X.509 client certificates (something you have, as the private key of the certificate should be available only to you)</a:t>
            </a:r>
          </a:p>
          <a:p>
            <a:pPr>
              <a:buFont typeface="Arial" pitchFamily="34" charset="0"/>
              <a:buNone/>
            </a:pPr>
            <a:r>
              <a:rPr lang="de-DE" baseline="0" dirty="0" smtClean="0">
                <a:sym typeface="Wingdings" pitchFamily="2" charset="2"/>
              </a:rPr>
              <a:t>     -&gt; Biometric data</a:t>
            </a:r>
          </a:p>
          <a:p>
            <a:pPr>
              <a:buFont typeface="Arial" pitchFamily="34" charset="0"/>
              <a:buNone/>
            </a:pPr>
            <a:r>
              <a:rPr lang="de-DE" baseline="0" dirty="0" smtClean="0">
                <a:sym typeface="Wingdings" pitchFamily="2" charset="2"/>
              </a:rPr>
              <a:t>-&gt; Multi-factor authentication combines different mechanisms to increase security</a:t>
            </a:r>
          </a:p>
          <a:p>
            <a:pPr>
              <a:buFont typeface="Arial" pitchFamily="34" charset="0"/>
              <a:buNone/>
            </a:pPr>
            <a:r>
              <a:rPr lang="de-DE" baseline="0" dirty="0" smtClean="0">
                <a:sym typeface="Wingdings" pitchFamily="2" charset="2"/>
              </a:rPr>
              <a:t>    -&gt; increased security</a:t>
            </a:r>
          </a:p>
          <a:p>
            <a:pPr>
              <a:buFont typeface="Arial" pitchFamily="34" charset="0"/>
              <a:buNone/>
            </a:pPr>
            <a:endParaRPr lang="de-DE" baseline="0" dirty="0" smtClean="0">
              <a:sym typeface="Wingdings" pitchFamily="2" charset="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10</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fontScale="55000" lnSpcReduction="20000"/>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Different standards for username &amp; password authentication exist</a:t>
            </a:r>
          </a:p>
          <a:p>
            <a:pPr>
              <a:buFont typeface="Arial" pitchFamily="34" charset="0"/>
              <a:buNone/>
            </a:pPr>
            <a:r>
              <a:rPr lang="de-DE" baseline="0" dirty="0" smtClean="0">
                <a:sym typeface="Wingdings" pitchFamily="2" charset="2"/>
              </a:rPr>
              <a:t>-&gt; Transport layer security (encryption) essential for all of them</a:t>
            </a:r>
          </a:p>
          <a:p>
            <a:endParaRPr lang="de-DE" dirty="0" smtClean="0"/>
          </a:p>
          <a:p>
            <a:pPr>
              <a:buFont typeface="Arial" pitchFamily="34" charset="0"/>
              <a:buNone/>
            </a:pPr>
            <a:r>
              <a:rPr lang="de-DE" b="1" baseline="0" dirty="0" smtClean="0">
                <a:sym typeface="Wingdings" pitchFamily="2" charset="2"/>
              </a:rPr>
              <a:t>Slide notes:</a:t>
            </a:r>
          </a:p>
          <a:p>
            <a:r>
              <a:rPr lang="en-US" dirty="0" smtClean="0">
                <a:solidFill>
                  <a:schemeClr val="tx2"/>
                </a:solidFill>
                <a:sym typeface="Wingdings" pitchFamily="2" charset="2"/>
              </a:rPr>
              <a:t>FORM based authentication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2"/>
                </a:solidFill>
                <a:sym typeface="Wingdings" pitchFamily="2" charset="2"/>
              </a:rPr>
              <a:t>-&gt; When a protected resource is accessed, the application server creates</a:t>
            </a:r>
            <a:r>
              <a:rPr lang="en-US" baseline="0" dirty="0" smtClean="0">
                <a:solidFill>
                  <a:schemeClr val="tx2"/>
                </a:solidFill>
                <a:sym typeface="Wingdings" pitchFamily="2" charset="2"/>
              </a:rPr>
              <a:t> the configured login form which is rendered by the browser</a:t>
            </a:r>
          </a:p>
          <a:p>
            <a:r>
              <a:rPr lang="en-US" dirty="0" smtClean="0">
                <a:solidFill>
                  <a:schemeClr val="tx2"/>
                </a:solidFill>
                <a:sym typeface="Wingdings" pitchFamily="2" charset="2"/>
              </a:rPr>
              <a:t>-&gt; This customizable login form allows</a:t>
            </a:r>
            <a:r>
              <a:rPr lang="en-US" baseline="0" dirty="0" smtClean="0">
                <a:solidFill>
                  <a:schemeClr val="tx2"/>
                </a:solidFill>
                <a:sym typeface="Wingdings" pitchFamily="2" charset="2"/>
              </a:rPr>
              <a:t> to use the look and feel defined for the application server / application</a:t>
            </a:r>
          </a:p>
          <a:p>
            <a:r>
              <a:rPr lang="en-US" baseline="0" dirty="0" smtClean="0">
                <a:solidFill>
                  <a:schemeClr val="tx2"/>
                </a:solidFill>
                <a:sym typeface="Wingdings" pitchFamily="2" charset="2"/>
              </a:rPr>
              <a:t>-&gt; Username and password are transmitted as (clear text) HTTP POST parameters in the HTTP body</a:t>
            </a:r>
          </a:p>
          <a:p>
            <a:r>
              <a:rPr lang="en-US" baseline="0" dirty="0" smtClean="0">
                <a:solidFill>
                  <a:schemeClr val="tx2"/>
                </a:solidFill>
                <a:sym typeface="Wingdings" pitchFamily="2" charset="2"/>
              </a:rPr>
              <a:t>-&gt; SSL/TLS is required to protect the confidentiality of the clear text transmission from eavesdropping</a:t>
            </a:r>
          </a:p>
          <a:p>
            <a:r>
              <a:rPr lang="en-US" baseline="0" dirty="0" smtClean="0">
                <a:solidFill>
                  <a:schemeClr val="tx2"/>
                </a:solidFill>
                <a:sym typeface="Wingdings" pitchFamily="2" charset="2"/>
              </a:rPr>
              <a:t>-&gt; The username and password are not automatically stored in the browser as opposed to BASIC for example</a:t>
            </a:r>
          </a:p>
          <a:p>
            <a:r>
              <a:rPr lang="en-US" baseline="0" dirty="0" smtClean="0">
                <a:solidFill>
                  <a:schemeClr val="tx2"/>
                </a:solidFill>
                <a:sym typeface="Wingdings" pitchFamily="2" charset="2"/>
              </a:rPr>
              <a:t>     Note: Obviously browser features might opt to store form parameters (username and password), but that depends on the user’s choice.</a:t>
            </a:r>
          </a:p>
          <a:p>
            <a:r>
              <a:rPr lang="en-US" baseline="0" dirty="0" smtClean="0">
                <a:solidFill>
                  <a:schemeClr val="tx2"/>
                </a:solidFill>
                <a:sym typeface="Wingdings" pitchFamily="2" charset="2"/>
              </a:rPr>
              <a:t>-&gt; As the credentials are not automatically submitted with subsequent requests, a regular logoff can be triggered by the user.</a:t>
            </a:r>
          </a:p>
          <a:p>
            <a:r>
              <a:rPr lang="en-US" baseline="0" dirty="0" smtClean="0">
                <a:solidFill>
                  <a:schemeClr val="tx2"/>
                </a:solidFill>
                <a:sym typeface="Wingdings" pitchFamily="2" charset="2"/>
              </a:rPr>
              <a:t>-&gt; The HTTP POST method has already defined semantics in the context of </a:t>
            </a:r>
            <a:r>
              <a:rPr lang="en-US" baseline="0" dirty="0" err="1" smtClean="0">
                <a:solidFill>
                  <a:schemeClr val="tx2"/>
                </a:solidFill>
                <a:sym typeface="Wingdings" pitchFamily="2" charset="2"/>
              </a:rPr>
              <a:t>RESTful</a:t>
            </a:r>
            <a:r>
              <a:rPr lang="en-US" baseline="0" dirty="0" smtClean="0">
                <a:solidFill>
                  <a:schemeClr val="tx2"/>
                </a:solidFill>
                <a:sym typeface="Wingdings" pitchFamily="2" charset="2"/>
              </a:rPr>
              <a:t> web services (creation of a resource), therefore form based authentication might be unsuitable for REST</a:t>
            </a:r>
          </a:p>
          <a:p>
            <a:r>
              <a:rPr lang="en-US" baseline="0" dirty="0" smtClean="0">
                <a:solidFill>
                  <a:schemeClr val="tx2"/>
                </a:solidFill>
                <a:sym typeface="Wingdings" pitchFamily="2" charset="2"/>
              </a:rPr>
              <a:t>     Note: Sensitive data should never be transmitted via HTTP GET, as URLs are logged and visible to proxies etc.</a:t>
            </a:r>
          </a:p>
          <a:p>
            <a:endParaRPr lang="en-US" baseline="0" dirty="0" smtClean="0">
              <a:solidFill>
                <a:schemeClr val="tx2"/>
              </a:solidFill>
              <a:sym typeface="Wingdings" pitchFamily="2" charset="2"/>
            </a:endParaRPr>
          </a:p>
          <a:p>
            <a:r>
              <a:rPr lang="en-US" dirty="0" smtClean="0">
                <a:solidFill>
                  <a:schemeClr val="tx2"/>
                </a:solidFill>
                <a:sym typeface="Wingdings" pitchFamily="2" charset="2"/>
              </a:rPr>
              <a:t>BASIC authentication</a:t>
            </a:r>
          </a:p>
          <a:p>
            <a:r>
              <a:rPr lang="en-US" dirty="0" smtClean="0">
                <a:solidFill>
                  <a:schemeClr val="tx2"/>
                </a:solidFill>
                <a:sym typeface="Wingdings" pitchFamily="2" charset="2"/>
              </a:rPr>
              <a:t>-&gt; When a protected resource is accessed, the application server sends a challenge for authentication to the browser</a:t>
            </a:r>
          </a:p>
          <a:p>
            <a:r>
              <a:rPr lang="en-US" dirty="0" smtClean="0">
                <a:solidFill>
                  <a:schemeClr val="tx2"/>
                </a:solidFill>
                <a:sym typeface="Wingdings" pitchFamily="2" charset="2"/>
              </a:rPr>
              <a:t>-&gt; The browser challenges the user for credentials by displaying a popup window which is part of the native browser application </a:t>
            </a:r>
          </a:p>
          <a:p>
            <a:r>
              <a:rPr lang="en-US" dirty="0" smtClean="0">
                <a:solidFill>
                  <a:schemeClr val="tx2"/>
                </a:solidFill>
                <a:sym typeface="Wingdings" pitchFamily="2" charset="2"/>
              </a:rPr>
              <a:t>-&gt; There is no standard mechanism to adapt the </a:t>
            </a:r>
            <a:r>
              <a:rPr lang="en-US" dirty="0" err="1" smtClean="0">
                <a:solidFill>
                  <a:schemeClr val="tx2"/>
                </a:solidFill>
                <a:sym typeface="Wingdings" pitchFamily="2" charset="2"/>
              </a:rPr>
              <a:t>look&amp;feel</a:t>
            </a:r>
            <a:r>
              <a:rPr lang="en-US" dirty="0" smtClean="0">
                <a:solidFill>
                  <a:schemeClr val="tx2"/>
                </a:solidFill>
                <a:sym typeface="Wingdings" pitchFamily="2" charset="2"/>
              </a:rPr>
              <a:t> of the browser</a:t>
            </a:r>
            <a:r>
              <a:rPr lang="en-US" baseline="0" dirty="0" smtClean="0">
                <a:solidFill>
                  <a:schemeClr val="tx2"/>
                </a:solidFill>
                <a:sym typeface="Wingdings" pitchFamily="2" charset="2"/>
              </a:rPr>
              <a:t> popup to the </a:t>
            </a:r>
            <a:r>
              <a:rPr lang="en-US" dirty="0" err="1" smtClean="0">
                <a:solidFill>
                  <a:schemeClr val="tx2"/>
                </a:solidFill>
                <a:sym typeface="Wingdings" pitchFamily="2" charset="2"/>
              </a:rPr>
              <a:t>look&amp;feel</a:t>
            </a:r>
            <a:r>
              <a:rPr lang="en-US" dirty="0" smtClean="0">
                <a:solidFill>
                  <a:schemeClr val="tx2"/>
                </a:solidFill>
                <a:sym typeface="Wingdings" pitchFamily="2" charset="2"/>
              </a:rPr>
              <a:t> of the application server / application</a:t>
            </a:r>
          </a:p>
          <a:p>
            <a:r>
              <a:rPr lang="en-US" baseline="0" dirty="0" smtClean="0">
                <a:solidFill>
                  <a:schemeClr val="tx2"/>
                </a:solidFill>
                <a:sym typeface="Wingdings" pitchFamily="2" charset="2"/>
              </a:rPr>
              <a:t>-&gt; Username and password are transmitted as base64-encoded string in a defined HTTP header </a:t>
            </a:r>
          </a:p>
          <a:p>
            <a:r>
              <a:rPr lang="en-US" baseline="0" dirty="0" smtClean="0">
                <a:solidFill>
                  <a:schemeClr val="tx2"/>
                </a:solidFill>
                <a:sym typeface="Wingdings" pitchFamily="2" charset="2"/>
              </a:rPr>
              <a:t>-&gt; This header is named (peculiarly) “Authorization”  and the value is pre-fixed with “Basic “</a:t>
            </a:r>
          </a:p>
          <a:p>
            <a:r>
              <a:rPr lang="en-US" baseline="0" dirty="0" smtClean="0">
                <a:solidFill>
                  <a:schemeClr val="tx2"/>
                </a:solidFill>
                <a:sym typeface="Wingdings" pitchFamily="2" charset="2"/>
              </a:rPr>
              <a:t>-&gt; SSL/TLS is required to protect the confidentiality of the base64-encoded transmission from eavesdropping</a:t>
            </a:r>
          </a:p>
          <a:p>
            <a:r>
              <a:rPr lang="en-US" baseline="0" dirty="0" smtClean="0">
                <a:solidFill>
                  <a:schemeClr val="tx2"/>
                </a:solidFill>
                <a:sym typeface="Wingdings" pitchFamily="2" charset="2"/>
              </a:rPr>
              <a:t>    Note: Base64 encoding is no encryption, can be easily transformed to the original </a:t>
            </a:r>
            <a:r>
              <a:rPr lang="en-US" baseline="0" dirty="0" err="1" smtClean="0">
                <a:solidFill>
                  <a:schemeClr val="tx2"/>
                </a:solidFill>
                <a:sym typeface="Wingdings" pitchFamily="2" charset="2"/>
              </a:rPr>
              <a:t>cleartext</a:t>
            </a:r>
            <a:r>
              <a:rPr lang="en-US" baseline="0" dirty="0" smtClean="0">
                <a:solidFill>
                  <a:schemeClr val="tx2"/>
                </a:solidFill>
                <a:sym typeface="Wingdings" pitchFamily="2" charset="2"/>
              </a:rPr>
              <a:t> data, and therefore does not provide any confidentiality </a:t>
            </a:r>
          </a:p>
          <a:p>
            <a:r>
              <a:rPr lang="en-US" baseline="0" dirty="0" smtClean="0">
                <a:solidFill>
                  <a:schemeClr val="tx2"/>
                </a:solidFill>
                <a:sym typeface="Wingdings" pitchFamily="2" charset="2"/>
              </a:rPr>
              <a:t>-&gt; Browser mechanisms ensure, that subsequent requests to the same HTTP BASIC realm contain the same HTTP Authorization header (and therefore the user’s credentials)</a:t>
            </a:r>
          </a:p>
          <a:p>
            <a:r>
              <a:rPr lang="en-US" baseline="0" dirty="0" smtClean="0">
                <a:solidFill>
                  <a:schemeClr val="tx2"/>
                </a:solidFill>
                <a:sym typeface="Wingdings" pitchFamily="2" charset="2"/>
              </a:rPr>
              <a:t>-&gt; Regular logoff can be triggered by the user (possibly leading to a removal of session state at the server) but has potentially not the desired effect. </a:t>
            </a:r>
          </a:p>
          <a:p>
            <a:r>
              <a:rPr lang="en-US" baseline="0" dirty="0" smtClean="0">
                <a:solidFill>
                  <a:schemeClr val="tx2"/>
                </a:solidFill>
                <a:sym typeface="Wingdings" pitchFamily="2" charset="2"/>
              </a:rPr>
              <a:t>    Note: The next request of the user is immediately re-authenticated with the existing HTTP Authorization header!</a:t>
            </a:r>
          </a:p>
          <a:p>
            <a:r>
              <a:rPr lang="en-US" baseline="0" dirty="0" smtClean="0">
                <a:solidFill>
                  <a:schemeClr val="tx2"/>
                </a:solidFill>
                <a:sym typeface="Wingdings" pitchFamily="2" charset="2"/>
              </a:rPr>
              <a:t>-&gt; Usually, browsers do not provide mechanisms that the application server can trigger to remove the HTTP Authorization header. </a:t>
            </a:r>
          </a:p>
          <a:p>
            <a:r>
              <a:rPr lang="en-US" baseline="0" dirty="0" smtClean="0">
                <a:solidFill>
                  <a:schemeClr val="tx2"/>
                </a:solidFill>
                <a:sym typeface="Wingdings" pitchFamily="2" charset="2"/>
              </a:rPr>
              <a:t>-&gt; Some browsers (latest version of Firefox for example) provide mechanisms for the user to manually trigger the removal of this header. </a:t>
            </a:r>
          </a:p>
          <a:p>
            <a:endParaRPr lang="en-US" dirty="0" smtClean="0">
              <a:solidFill>
                <a:schemeClr val="tx2"/>
              </a:solidFill>
              <a:sym typeface="Wingdings" pitchFamily="2" charset="2"/>
            </a:endParaRPr>
          </a:p>
          <a:p>
            <a:r>
              <a:rPr lang="de-DE" b="1" dirty="0" smtClean="0"/>
              <a:t>Note:</a:t>
            </a:r>
            <a:r>
              <a:rPr lang="de-DE" b="1" baseline="0" dirty="0" smtClean="0"/>
              <a:t> </a:t>
            </a:r>
            <a:r>
              <a:rPr lang="de-DE" baseline="0" dirty="0" smtClean="0"/>
              <a:t>Further username &amp; password based mechanisms do exists (e. g. digest authentication) but they are outside the scope of this training. </a:t>
            </a:r>
            <a:endParaRPr lang="de-DE"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11</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SSL/TLS offers not only server authentication but also client authentication</a:t>
            </a:r>
          </a:p>
          <a:p>
            <a:pPr>
              <a:buFont typeface="Arial" pitchFamily="34" charset="0"/>
              <a:buNone/>
            </a:pPr>
            <a:r>
              <a:rPr lang="de-DE" baseline="0" dirty="0" smtClean="0">
                <a:sym typeface="Wingdings" pitchFamily="2" charset="2"/>
              </a:rPr>
              <a:t>-&gt; Standard mechanism, available for the majority of client and server products</a:t>
            </a:r>
          </a:p>
          <a:p>
            <a:pPr>
              <a:buFont typeface="Arial" pitchFamily="34" charset="0"/>
              <a:buNone/>
            </a:pPr>
            <a:r>
              <a:rPr lang="de-DE" baseline="0" dirty="0" smtClean="0">
                <a:sym typeface="Wingdings" pitchFamily="2" charset="2"/>
              </a:rPr>
              <a:t>-&gt; Effort for public key infrastructure sometimes considered expensive</a:t>
            </a:r>
          </a:p>
          <a:p>
            <a:endParaRPr lang="de-DE" dirty="0" smtClean="0"/>
          </a:p>
          <a:p>
            <a:pPr>
              <a:buFont typeface="Arial" pitchFamily="34" charset="0"/>
              <a:buNone/>
            </a:pPr>
            <a:r>
              <a:rPr lang="de-DE" b="1" baseline="0" dirty="0" smtClean="0">
                <a:sym typeface="Wingdings" pitchFamily="2" charset="2"/>
              </a:rPr>
              <a:t>Slide notes:</a:t>
            </a:r>
          </a:p>
          <a:p>
            <a:r>
              <a:rPr lang="de-DE" dirty="0" smtClean="0"/>
              <a:t>-&gt; The TCP/IP reference model explains different layers of communication protocols. SSL resides between TCP and the application level protocols. </a:t>
            </a:r>
          </a:p>
          <a:p>
            <a:r>
              <a:rPr lang="de-DE" dirty="0" smtClean="0"/>
              <a:t>     -&gt; HTTP       Hypertext</a:t>
            </a:r>
            <a:r>
              <a:rPr lang="de-DE" baseline="0" dirty="0" smtClean="0"/>
              <a:t> Transfer Protocol</a:t>
            </a:r>
          </a:p>
          <a:p>
            <a:r>
              <a:rPr lang="de-DE" dirty="0" smtClean="0"/>
              <a:t>     -&gt; SSL/TLS   Secure Sockets Layers/Transport</a:t>
            </a:r>
            <a:r>
              <a:rPr lang="de-DE" baseline="0" dirty="0" smtClean="0"/>
              <a:t> Layer Security</a:t>
            </a:r>
            <a:endParaRPr lang="de-DE" dirty="0" smtClean="0"/>
          </a:p>
          <a:p>
            <a:r>
              <a:rPr lang="de-DE" dirty="0" smtClean="0"/>
              <a:t>     -&gt; TCP         Transmission Control Protocol</a:t>
            </a:r>
          </a:p>
          <a:p>
            <a:r>
              <a:rPr lang="de-DE" dirty="0" smtClean="0"/>
              <a:t>     -&gt; IP            Internet Protocol</a:t>
            </a:r>
          </a:p>
          <a:p>
            <a:r>
              <a:rPr lang="de-DE" dirty="0" smtClean="0"/>
              <a:t>-&gt; The</a:t>
            </a:r>
            <a:r>
              <a:rPr lang="de-DE" baseline="0" dirty="0" smtClean="0"/>
              <a:t> main usage of TLS/SSL lies in providing a secure channel between the client/user agent and the server</a:t>
            </a:r>
          </a:p>
          <a:p>
            <a:r>
              <a:rPr lang="de-DE" baseline="0" dirty="0" smtClean="0"/>
              <a:t>     -&gt; The secure channel offers confidentiality and integrity protection </a:t>
            </a:r>
          </a:p>
          <a:p>
            <a:r>
              <a:rPr lang="de-DE" baseline="0" dirty="0" smtClean="0"/>
              <a:t>     -&gt; Additionally, the secure channel proves the authenticity of the server to the client</a:t>
            </a:r>
          </a:p>
          <a:p>
            <a:r>
              <a:rPr lang="de-DE" baseline="0" dirty="0" smtClean="0"/>
              <a:t>     -&gt; Optionally, the client may prove its authenticity to the server </a:t>
            </a:r>
          </a:p>
          <a:p>
            <a:r>
              <a:rPr lang="de-DE" dirty="0" smtClean="0"/>
              <a:t>-&gt; Authentication with SSL/TLS relies on digital certificates</a:t>
            </a:r>
          </a:p>
          <a:p>
            <a:r>
              <a:rPr lang="de-DE" dirty="0" smtClean="0"/>
              <a:t>    -&gt; One common</a:t>
            </a:r>
            <a:r>
              <a:rPr lang="de-DE" baseline="0" dirty="0" smtClean="0"/>
              <a:t> standard for digitial certificates is the X.509 standard </a:t>
            </a:r>
          </a:p>
          <a:p>
            <a:r>
              <a:rPr lang="de-DE" baseline="0" dirty="0" smtClean="0"/>
              <a:t>    -&gt; Usually, web servers own already a X.509 certificate for server authentication</a:t>
            </a:r>
          </a:p>
          <a:p>
            <a:r>
              <a:rPr lang="de-DE" baseline="0" dirty="0" smtClean="0"/>
              <a:t>    -&gt; Companies may hand out digital certificates also to their end-users using a Public Key Infrastructure</a:t>
            </a:r>
          </a:p>
          <a:p>
            <a:r>
              <a:rPr lang="de-DE" baseline="0" dirty="0" smtClean="0"/>
              <a:t>        Note: SAP does so for its internal users with the SECUDE PKI solution </a:t>
            </a:r>
          </a:p>
          <a:p>
            <a:r>
              <a:rPr lang="de-DE" baseline="0" dirty="0" smtClean="0"/>
              <a:t>    -&gt; The certificate contains among other things</a:t>
            </a:r>
          </a:p>
          <a:p>
            <a:r>
              <a:rPr lang="de-DE" baseline="0" dirty="0" smtClean="0"/>
              <a:t>         -&gt; identifying information for the subject (e.g. the subject name)</a:t>
            </a:r>
          </a:p>
          <a:p>
            <a:r>
              <a:rPr lang="de-DE" baseline="0" dirty="0" smtClean="0"/>
              <a:t>         -&gt; information on the issuer of the certificate</a:t>
            </a:r>
          </a:p>
          <a:p>
            <a:r>
              <a:rPr lang="de-DE" baseline="0" dirty="0" smtClean="0"/>
              <a:t>         -&gt; validity time</a:t>
            </a:r>
          </a:p>
          <a:p>
            <a:r>
              <a:rPr lang="de-DE" baseline="0" dirty="0" smtClean="0"/>
              <a:t>         -&gt; a public key</a:t>
            </a:r>
          </a:p>
          <a:p>
            <a:r>
              <a:rPr lang="de-DE" baseline="0" dirty="0" smtClean="0"/>
              <a:t>         -&gt; and is digitally signed by the issuing Certificate Authority (CA) </a:t>
            </a:r>
          </a:p>
          <a:p>
            <a:r>
              <a:rPr lang="de-DE" baseline="0" dirty="0" smtClean="0"/>
              <a:t>    -&gt; The owner of the certificate owns the private key that corresponds to the certificate‘s public key</a:t>
            </a:r>
          </a:p>
          <a:p>
            <a:r>
              <a:rPr lang="en-US" dirty="0" smtClean="0"/>
              <a:t>-&gt; A key concept of SSL/TLS is the so-called “handshake” that takes part between the two parties (e.g. user agent and application server)</a:t>
            </a:r>
          </a:p>
          <a:p>
            <a:r>
              <a:rPr lang="en-US" dirty="0" smtClean="0"/>
              <a:t>    -&gt; Both parties agree first on the cryptographic algorithms to use for the following SSL session</a:t>
            </a:r>
          </a:p>
          <a:p>
            <a:r>
              <a:rPr lang="en-US" dirty="0" smtClean="0"/>
              <a:t>    -&gt; A</a:t>
            </a:r>
            <a:r>
              <a:rPr lang="en-US" baseline="0" dirty="0" smtClean="0"/>
              <a:t> challenge/response mechanism is used that authenticates the server to the client (including the download of the server certificate to the client)</a:t>
            </a:r>
          </a:p>
          <a:p>
            <a:r>
              <a:rPr lang="en-US" baseline="0" dirty="0" smtClean="0"/>
              <a:t>    -&gt; If client authentication is configured, a second challenge/response mechanism authenticates the client to the server (including the transfer of the client certificate to the server)</a:t>
            </a:r>
          </a:p>
          <a:p>
            <a:r>
              <a:rPr lang="en-US" dirty="0" smtClean="0"/>
              <a:t>    -&gt; Subsequently, key material is exchanged in</a:t>
            </a:r>
            <a:r>
              <a:rPr lang="en-US" baseline="0" dirty="0" smtClean="0"/>
              <a:t> order to setup a symmetrically encrypted secure channel</a:t>
            </a:r>
          </a:p>
          <a:p>
            <a:r>
              <a:rPr lang="en-US" baseline="0" dirty="0" smtClean="0"/>
              <a:t>-&gt; Mapping</a:t>
            </a:r>
          </a:p>
          <a:p>
            <a:r>
              <a:rPr lang="en-US" baseline="0" dirty="0" smtClean="0"/>
              <a:t>    -&gt; In case of a successful handshake, the client’s certificate is available at the server </a:t>
            </a:r>
          </a:p>
          <a:p>
            <a:r>
              <a:rPr lang="en-US" baseline="0" dirty="0" smtClean="0"/>
              <a:t>    -&gt; The server needs to determine a valid user for this certificate</a:t>
            </a:r>
          </a:p>
          <a:p>
            <a:r>
              <a:rPr lang="en-US" baseline="0" dirty="0" smtClean="0"/>
              <a:t>        -&gt; Either the complete certificate (serialized) is mapped to a user</a:t>
            </a:r>
          </a:p>
          <a:p>
            <a:r>
              <a:rPr lang="en-US" baseline="0" dirty="0" smtClean="0"/>
              <a:t>        -&gt; Or rule-based mechanisms can be used to determine the user based on information contained in the certificate</a:t>
            </a:r>
          </a:p>
          <a:p>
            <a:r>
              <a:rPr lang="en-US" baseline="0" dirty="0" smtClean="0"/>
              <a:t>-&gt; Sensitive data: </a:t>
            </a:r>
          </a:p>
          <a:p>
            <a:r>
              <a:rPr lang="en-US" baseline="0" dirty="0" smtClean="0"/>
              <a:t>    -&gt; Private keys are not exchanged, therefore no sensitive data is exchanged during the handshake</a:t>
            </a:r>
          </a:p>
          <a:p>
            <a:r>
              <a:rPr lang="en-US" baseline="0" dirty="0" smtClean="0"/>
              <a:t>    -&gt; The secrets to generate the symmetric key are transmitted and encrypted with the recipient’s public key </a:t>
            </a:r>
          </a:p>
          <a:p>
            <a:r>
              <a:rPr lang="en-US" baseline="0" dirty="0" smtClean="0">
                <a:solidFill>
                  <a:schemeClr val="tx2"/>
                </a:solidFill>
                <a:sym typeface="Wingdings" pitchFamily="2" charset="2"/>
              </a:rPr>
              <a:t>-&gt; Regular logoff can be triggered by the user (possibly leading to a removal of session state at the server) but has potentially not the desired effect. </a:t>
            </a:r>
          </a:p>
          <a:p>
            <a:r>
              <a:rPr lang="en-US" baseline="0" dirty="0" smtClean="0">
                <a:solidFill>
                  <a:schemeClr val="tx2"/>
                </a:solidFill>
                <a:sym typeface="Wingdings" pitchFamily="2" charset="2"/>
              </a:rPr>
              <a:t>    Note: The next request of the user is immediately re-authenticated using the existing X.509 client certificate</a:t>
            </a:r>
          </a:p>
          <a:p>
            <a:r>
              <a:rPr lang="en-US" baseline="0" dirty="0" smtClean="0">
                <a:solidFill>
                  <a:schemeClr val="tx2"/>
                </a:solidFill>
                <a:sym typeface="Wingdings" pitchFamily="2" charset="2"/>
              </a:rPr>
              <a:t>-&gt; Managing  the life-cycle of X.509 client certificates for users on computers, laptops, mobile devices etc. requires a Public Key Infrastructure. </a:t>
            </a:r>
          </a:p>
          <a:p>
            <a:r>
              <a:rPr lang="en-US" baseline="0" dirty="0" smtClean="0">
                <a:solidFill>
                  <a:schemeClr val="tx2"/>
                </a:solidFill>
                <a:sym typeface="Wingdings" pitchFamily="2" charset="2"/>
              </a:rPr>
              <a:t>    Such solutions are available but considered as too expensive by some cost sensitive and security insensitive individuals </a:t>
            </a:r>
          </a:p>
          <a:p>
            <a:endParaRPr lang="en-US" baseline="0" dirty="0" smtClean="0">
              <a:solidFill>
                <a:schemeClr val="tx2"/>
              </a:solidFill>
              <a:sym typeface="Wingdings" pitchFamily="2" charset="2"/>
            </a:endParaRPr>
          </a:p>
          <a:p>
            <a:r>
              <a:rPr lang="en-US" b="1" baseline="0" dirty="0" smtClean="0">
                <a:solidFill>
                  <a:schemeClr val="tx2"/>
                </a:solidFill>
                <a:sym typeface="Wingdings" pitchFamily="2" charset="2"/>
              </a:rPr>
              <a:t>Additional Note</a:t>
            </a:r>
            <a:r>
              <a:rPr lang="en-US" baseline="0" dirty="0" smtClean="0">
                <a:solidFill>
                  <a:schemeClr val="tx2"/>
                </a:solidFill>
                <a:sym typeface="Wingdings" pitchFamily="2" charset="2"/>
              </a:rPr>
              <a:t>: X.509 client certificate based authentication is not considered as SSO despite the fact that the user does not manually authenticate. The result are separate sessions which are all bound to the same user agent, but independent from each other.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12</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 The identity provider is the central authentication entity</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 There are multiple service providers where the user wants to access resources via SSO</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 After authentication, the identity provider creates a session for the user (SSO)</a:t>
            </a:r>
          </a:p>
          <a:p>
            <a:pPr>
              <a:buFont typeface="Arial" pitchFamily="34" charset="0"/>
              <a:buNone/>
            </a:pPr>
            <a:r>
              <a:rPr lang="de-DE" baseline="0" dirty="0" smtClean="0">
                <a:sym typeface="Wingdings" pitchFamily="2" charset="2"/>
              </a:rPr>
              <a:t>-&gt; Messages can be exchanged via the user‘s browser (cross-domain SSO possible)</a:t>
            </a:r>
          </a:p>
          <a:p>
            <a:endParaRPr lang="de-DE" dirty="0" smtClean="0"/>
          </a:p>
          <a:p>
            <a:pPr>
              <a:buFont typeface="Arial" pitchFamily="34" charset="0"/>
              <a:buNone/>
            </a:pPr>
            <a:r>
              <a:rPr lang="de-DE" b="1" baseline="0" dirty="0" smtClean="0">
                <a:sym typeface="Wingdings" pitchFamily="2" charset="2"/>
              </a:rPr>
              <a:t>Slide notes:</a:t>
            </a:r>
          </a:p>
          <a:p>
            <a:r>
              <a:rPr lang="de-DE" dirty="0" smtClean="0"/>
              <a:t>This example covers a single user case</a:t>
            </a:r>
            <a:r>
              <a:rPr lang="de-DE" baseline="0" dirty="0" smtClean="0"/>
              <a:t> of the „Web Browser SSO Profile“ (SP initiated) which is defined in the SAML 2.0 standard.</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Scenario:</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There is a single IdP and a single SP. The user (user agent) is not authenticated at any of them yet.</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Message Flow:</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1. The user requests a protected resource from the service provider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As the user is not authenticated at the service provider (has no session), the service provider generates an authentication request message for the configured identity provider.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generated message is transmitted to the identity provider via the user‘s browser („Web Browser SSO Profile“!).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Remember: The exact mechanism for transmitting the message depends on the configured binding (e. g. HTTP POST)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2. The identity provider receives the authentication request from the service provider via the user‘s browser.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As the user has no active session with the identity provider, the identity provider needs to authenticate the user.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3. Authenticating the user is achieved by challenging the user for credentials (e. g. username &amp; password)</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Note: Any other mechanisms beside username &amp; password can be used with the identity provider.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4. The user provides the requested credentials to the identity provider for authentication.</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identity provider authenticates the user with the provided credentials and creates a session to facilitate future requests for that browser instance.</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sym typeface="Wingdings" pitchFamily="2" charset="2"/>
              </a:rPr>
              <a:t>-&gt; 5. </a:t>
            </a:r>
            <a:r>
              <a:rPr lang="de-DE" baseline="0" dirty="0" smtClean="0"/>
              <a:t>The identity provider creates an authentication response message containing an assertion with an authentication statement.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authentication statement identifies the authenticated user.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generated message is transmitted to the service provider via the user‘s browser („Web Browser SSO Profile“!).</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Remember: The exact mechanism for transmitting the message depends on the configured binding (e. g. HTTP POST)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6. The service provider receives the authentication response from the identity provider via the user‘s browser.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Based on the content of the authentication response, a local service provider user is determined and a session is created for the browser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instance of the user at the service provider.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If the user is allowed to access the requested resource, it is supplied by the service provider to the user.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Note: The session generated for the user‘s browser instance at the identity provider ensures that subsequent authentication requests from other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service providers can be immediately answered by the identity provider without additional user interaction (i. e. single sign-on)!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13</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Authorization checks control whether users are allowed to perform certain tasks</a:t>
            </a:r>
          </a:p>
          <a:p>
            <a:pPr>
              <a:buFont typeface="Arial" pitchFamily="34" charset="0"/>
              <a:buNone/>
            </a:pPr>
            <a:r>
              <a:rPr lang="de-DE" baseline="0" dirty="0" smtClean="0">
                <a:sym typeface="Wingdings" pitchFamily="2" charset="2"/>
              </a:rPr>
              <a:t>-&gt; Protect ALL your application‘s assets! (everything might be critical)</a:t>
            </a:r>
          </a:p>
          <a:p>
            <a:pPr>
              <a:buFont typeface="Arial" pitchFamily="34" charset="0"/>
              <a:buNone/>
            </a:pPr>
            <a:r>
              <a:rPr lang="de-DE" baseline="0" dirty="0" smtClean="0">
                <a:sym typeface="Wingdings" pitchFamily="2" charset="2"/>
              </a:rPr>
              <a:t>-&gt; Introduce a meaningful number of privileges depending on application and business scenario</a:t>
            </a:r>
          </a:p>
          <a:p>
            <a:endParaRPr lang="de-DE" dirty="0" smtClean="0"/>
          </a:p>
          <a:p>
            <a:r>
              <a:rPr lang="de-DE" b="1" dirty="0" smtClean="0"/>
              <a:t>Slide</a:t>
            </a:r>
            <a:r>
              <a:rPr lang="de-DE" b="1" baseline="0" dirty="0" smtClean="0"/>
              <a:t> Notes:</a:t>
            </a:r>
            <a:endParaRPr lang="de-DE" b="1" dirty="0" smtClean="0"/>
          </a:p>
          <a:p>
            <a:r>
              <a:rPr lang="de-DE" dirty="0" smtClean="0"/>
              <a:t>Authorization tackles the question of whether or not a person</a:t>
            </a:r>
            <a:r>
              <a:rPr lang="de-DE" baseline="0" dirty="0" smtClean="0"/>
              <a:t> (i. e. logged in user) is allowed to perform a certain task.</a:t>
            </a:r>
          </a:p>
          <a:p>
            <a:endParaRPr lang="de-DE" baseline="0" dirty="0" smtClean="0"/>
          </a:p>
          <a:p>
            <a:r>
              <a:rPr lang="de-DE" baseline="0" dirty="0" smtClean="0"/>
              <a:t>Selected principles in the context of authorization:</a:t>
            </a:r>
          </a:p>
          <a:p>
            <a:r>
              <a:rPr lang="de-DE" baseline="0" dirty="0" smtClean="0"/>
              <a:t>-&gt; Least privilege: Only assign these privileges to a user which she needs to perform her tasks (not more!)</a:t>
            </a:r>
          </a:p>
          <a:p>
            <a:r>
              <a:rPr lang="de-DE" baseline="0" dirty="0" smtClean="0"/>
              <a:t>                           Bad example: End user with administration privileges.</a:t>
            </a:r>
          </a:p>
          <a:p>
            <a:endParaRPr lang="de-DE" baseline="0" dirty="0" smtClean="0"/>
          </a:p>
          <a:p>
            <a:r>
              <a:rPr lang="de-DE" baseline="0" dirty="0" smtClean="0"/>
              <a:t>-&gt; Segregation of duty: </a:t>
            </a:r>
          </a:p>
          <a:p>
            <a:r>
              <a:rPr lang="de-DE" baseline="0" dirty="0" smtClean="0"/>
              <a:t>     -&gt; Some workflows are too critical as to allow a single person to perform the complete workflow on its own. </a:t>
            </a:r>
          </a:p>
          <a:p>
            <a:r>
              <a:rPr lang="de-DE" baseline="0" dirty="0" smtClean="0"/>
              <a:t>     -&gt; The workflow is therefore split in several tasks which require task specific authorizations.</a:t>
            </a:r>
          </a:p>
          <a:p>
            <a:r>
              <a:rPr lang="de-DE" baseline="0" dirty="0" smtClean="0"/>
              <a:t>     -&gt; The privileges for these authorizations are assigned to different persons.</a:t>
            </a:r>
          </a:p>
          <a:p>
            <a:r>
              <a:rPr lang="de-DE" baseline="0" dirty="0" smtClean="0"/>
              <a:t>     -&gt; This ensures that multiple persons are required to execute the whole workflow.</a:t>
            </a:r>
          </a:p>
          <a:p>
            <a:r>
              <a:rPr lang="de-DE" baseline="0" dirty="0" smtClean="0"/>
              <a:t>     -&gt; Example of the figure: Privileges for creation of oders is separated from the privileges to approve orders.</a:t>
            </a:r>
          </a:p>
          <a:p>
            <a:endParaRPr lang="de-DE" baseline="0"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31.wmf"/></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33.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earch.dilbert.com/search?p=R&amp;srid=S3-1&amp;lbc=dilbert&amp;w=security&amp;url=http://dilbert.com/strips/comic/2008-02-11/&amp;rk=12&amp;uid=464327769&amp;sid=2&amp;ts=custom&amp;rsc=z2QvldZxqiT6cjQz&amp;method=and&amp;af=chara:dilbert&amp;isort=date&amp;view=list&amp;filter=type:comic"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4.gif"/></Relationships>
</file>

<file path=ppt/slides/_rels/slide3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8" Type="http://schemas.openxmlformats.org/officeDocument/2006/relationships/hyperlink" Target="https://www.owasp.org/index.php/OWASP_Risk_Rating_Methodology" TargetMode="External"/><Relationship Id="rId3" Type="http://schemas.openxmlformats.org/officeDocument/2006/relationships/hyperlink" Target="https://www.owasp.org/index.php/Guide_to_Authorization" TargetMode="External"/><Relationship Id="rId7" Type="http://schemas.openxmlformats.org/officeDocument/2006/relationships/hyperlink" Target="http://www.youtube.com/watch?v=lAzIOwq2H_U" TargetMode="External"/><Relationship Id="rId2" Type="http://schemas.openxmlformats.org/officeDocument/2006/relationships/hyperlink" Target="http://onjava.com/pub/a/onjava/2002/06/12/form.html" TargetMode="External"/><Relationship Id="rId1" Type="http://schemas.openxmlformats.org/officeDocument/2006/relationships/slideLayout" Target="../slideLayouts/slideLayout10.xml"/><Relationship Id="rId6" Type="http://schemas.openxmlformats.org/officeDocument/2006/relationships/hyperlink" Target="https://www.owasp.org/index.php/Man-in-the-middle_attack" TargetMode="External"/><Relationship Id="rId5" Type="http://schemas.openxmlformats.org/officeDocument/2006/relationships/hyperlink" Target="http://www.itworld.com/development/80705/how-enable-https-tomcat" TargetMode="External"/><Relationship Id="rId4" Type="http://schemas.openxmlformats.org/officeDocument/2006/relationships/hyperlink" Target="http://www.devarticles.com/c/a/Java/JAAS-Securing-J2EE-Applications-Securing-Web-Components/2/" TargetMode="External"/><Relationship Id="rId9" Type="http://schemas.openxmlformats.org/officeDocument/2006/relationships/hyperlink" Target="https://www.owasp.org/index.php/Path_traversal"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18.png"/><Relationship Id="rId11" Type="http://schemas.openxmlformats.org/officeDocument/2006/relationships/comments" Target="../comments/comment1.xml"/><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dirty="0" smtClean="0"/>
              <a:t>Сигурност </a:t>
            </a:r>
            <a:r>
              <a:rPr lang="en-US" dirty="0" smtClean="0"/>
              <a:t>Java</a:t>
            </a:r>
            <a:endParaRPr lang="en-US" dirty="0"/>
          </a:p>
        </p:txBody>
      </p:sp>
      <p:sp>
        <p:nvSpPr>
          <p:cNvPr id="3" name="Subtitle 2"/>
          <p:cNvSpPr>
            <a:spLocks noGrp="1"/>
          </p:cNvSpPr>
          <p:nvPr>
            <p:ph type="subTitle" idx="1"/>
          </p:nvPr>
        </p:nvSpPr>
        <p:spPr>
          <a:xfrm>
            <a:off x="414000" y="1499870"/>
            <a:ext cx="6840000" cy="492443"/>
          </a:xfrm>
        </p:spPr>
        <p:txBody>
          <a:bodyPr/>
          <a:lstStyle/>
          <a:p>
            <a:r>
              <a:rPr lang="bg-BG" dirty="0" smtClean="0"/>
              <a:t>Петър Петров, Цветко Трендафилов</a:t>
            </a:r>
            <a:r>
              <a:rPr lang="en-US" dirty="0" smtClean="0"/>
              <a:t>/SAP Labs Bulgaria</a:t>
            </a:r>
            <a:br>
              <a:rPr lang="en-US" dirty="0" smtClean="0"/>
            </a:br>
            <a:r>
              <a:rPr lang="bg-BG" dirty="0" smtClean="0"/>
              <a:t>Януари</a:t>
            </a:r>
            <a:r>
              <a:rPr lang="en-US" dirty="0" smtClean="0"/>
              <a:t>, 201</a:t>
            </a:r>
            <a:r>
              <a:rPr lang="bg-BG" dirty="0" smtClean="0"/>
              <a:t>3</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Автентикация - </a:t>
            </a:r>
            <a:r>
              <a:rPr lang="en-US" sz="2400" dirty="0" smtClean="0"/>
              <a:t>Authentication </a:t>
            </a:r>
            <a:br>
              <a:rPr lang="en-US" sz="2400" dirty="0" smtClean="0"/>
            </a:br>
            <a:r>
              <a:rPr lang="en-US" sz="1800" dirty="0" smtClean="0">
                <a:solidFill>
                  <a:schemeClr val="bg1"/>
                </a:solidFill>
              </a:rPr>
              <a:t>Front-End Authentication: Username &amp; Password</a:t>
            </a:r>
            <a:endParaRPr lang="en-US" dirty="0">
              <a:solidFill>
                <a:schemeClr val="bg1"/>
              </a:solidFill>
            </a:endParaRPr>
          </a:p>
        </p:txBody>
      </p:sp>
      <p:sp>
        <p:nvSpPr>
          <p:cNvPr id="6" name="Text Placeholder 5"/>
          <p:cNvSpPr>
            <a:spLocks noGrp="1"/>
          </p:cNvSpPr>
          <p:nvPr>
            <p:ph type="body" sz="quarter" idx="10"/>
          </p:nvPr>
        </p:nvSpPr>
        <p:spPr>
          <a:xfrm>
            <a:off x="325287" y="1287336"/>
            <a:ext cx="8494713" cy="4705250"/>
          </a:xfrm>
        </p:spPr>
        <p:txBody>
          <a:bodyPr/>
          <a:lstStyle/>
          <a:p>
            <a:pPr lvl="1">
              <a:spcBef>
                <a:spcPts val="600"/>
              </a:spcBef>
              <a:tabLst>
                <a:tab pos="2057400" algn="l"/>
              </a:tabLst>
            </a:pPr>
            <a:r>
              <a:rPr lang="en-US" b="1" dirty="0" smtClean="0"/>
              <a:t>FORM</a:t>
            </a:r>
          </a:p>
          <a:p>
            <a:pPr lvl="2">
              <a:spcBef>
                <a:spcPts val="600"/>
              </a:spcBef>
              <a:buFont typeface="Wingdings" pitchFamily="2" charset="2"/>
              <a:buChar char="§"/>
              <a:tabLst>
                <a:tab pos="2057400" algn="l"/>
              </a:tabLst>
            </a:pPr>
            <a:r>
              <a:rPr lang="en-US" dirty="0" smtClean="0"/>
              <a:t>Relies on customizable login form</a:t>
            </a:r>
          </a:p>
          <a:p>
            <a:pPr lvl="2">
              <a:spcBef>
                <a:spcPts val="600"/>
              </a:spcBef>
              <a:buFont typeface="Wingdings" pitchFamily="2" charset="2"/>
              <a:buChar char="§"/>
              <a:tabLst>
                <a:tab pos="2057400" algn="l"/>
              </a:tabLst>
            </a:pPr>
            <a:r>
              <a:rPr lang="en-US" dirty="0" smtClean="0"/>
              <a:t>Credentials transmitted as HTTP POST parameters</a:t>
            </a:r>
          </a:p>
          <a:p>
            <a:pPr lvl="2">
              <a:spcBef>
                <a:spcPts val="600"/>
              </a:spcBef>
              <a:buFont typeface="Wingdings" pitchFamily="2" charset="2"/>
              <a:buChar char="§"/>
              <a:tabLst>
                <a:tab pos="2057400" algn="l"/>
              </a:tabLst>
            </a:pPr>
            <a:r>
              <a:rPr lang="en-US" dirty="0" smtClean="0">
                <a:cs typeface="Courier New" pitchFamily="49" charset="0"/>
              </a:rPr>
              <a:t>Credentials transmitted in clear text</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SSL/TLS required for transport protection</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Credentials not stored in browser</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Explicit logoff possible</a:t>
            </a:r>
          </a:p>
          <a:p>
            <a:pPr lvl="2">
              <a:spcBef>
                <a:spcPts val="600"/>
              </a:spcBef>
              <a:buNone/>
              <a:tabLst>
                <a:tab pos="2057400" algn="l"/>
              </a:tabLst>
            </a:pPr>
            <a:endParaRPr lang="en-US" dirty="0" smtClean="0">
              <a:cs typeface="Courier New" pitchFamily="49" charset="0"/>
              <a:sym typeface="Wingdings" pitchFamily="2" charset="2"/>
            </a:endParaRPr>
          </a:p>
          <a:p>
            <a:pPr lvl="1">
              <a:spcBef>
                <a:spcPts val="600"/>
              </a:spcBef>
              <a:tabLst>
                <a:tab pos="2057400" algn="l"/>
              </a:tabLst>
            </a:pPr>
            <a:r>
              <a:rPr lang="en-US" b="1" dirty="0" smtClean="0"/>
              <a:t>BASIC</a:t>
            </a:r>
            <a:r>
              <a:rPr lang="en-US" dirty="0" smtClean="0"/>
              <a:t> [Sent in the HTTP Header (base64 encoded &lt;user&gt;:&lt;password&gt;]</a:t>
            </a:r>
          </a:p>
          <a:p>
            <a:pPr lvl="2">
              <a:spcBef>
                <a:spcPts val="600"/>
              </a:spcBef>
              <a:buFont typeface="Wingdings" pitchFamily="2" charset="2"/>
              <a:buChar char="§"/>
              <a:tabLst>
                <a:tab pos="2057400" algn="l"/>
              </a:tabLst>
            </a:pPr>
            <a:r>
              <a:rPr lang="en-US" dirty="0" smtClean="0">
                <a:cs typeface="Courier New" pitchFamily="49" charset="0"/>
              </a:rPr>
              <a:t>Relies on browser popup (gray, ugly)</a:t>
            </a:r>
          </a:p>
          <a:p>
            <a:pPr lvl="2">
              <a:spcBef>
                <a:spcPts val="600"/>
              </a:spcBef>
              <a:buFont typeface="Wingdings" pitchFamily="2" charset="2"/>
              <a:buChar char="§"/>
              <a:tabLst>
                <a:tab pos="2057400" algn="l"/>
              </a:tabLst>
            </a:pPr>
            <a:r>
              <a:rPr lang="en-US" dirty="0" smtClean="0">
                <a:cs typeface="Courier New" pitchFamily="49" charset="0"/>
              </a:rPr>
              <a:t>Credentials transmitted as base64 encoded HTTP header</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SSL/TLS required for transport protection</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Credentials are stored in </a:t>
            </a:r>
            <a:r>
              <a:rPr lang="en-US" dirty="0" smtClean="0">
                <a:cs typeface="Courier New" pitchFamily="49" charset="0"/>
                <a:sym typeface="Wingdings" pitchFamily="2" charset="2"/>
              </a:rPr>
              <a:t>browser</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Explicit logoff impossible</a:t>
            </a:r>
          </a:p>
        </p:txBody>
      </p:sp>
      <p:pic>
        <p:nvPicPr>
          <p:cNvPr id="1026" name="Picture 2"/>
          <p:cNvPicPr>
            <a:picLocks noChangeAspect="1" noChangeArrowheads="1"/>
          </p:cNvPicPr>
          <p:nvPr/>
        </p:nvPicPr>
        <p:blipFill>
          <a:blip r:embed="rId3" cstate="print"/>
          <a:srcRect/>
          <a:stretch>
            <a:fillRect/>
          </a:stretch>
        </p:blipFill>
        <p:spPr bwMode="auto">
          <a:xfrm>
            <a:off x="5713930" y="1463040"/>
            <a:ext cx="3181670" cy="211231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6921754" y="4572000"/>
            <a:ext cx="1673380" cy="178117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Автентикация - </a:t>
            </a:r>
            <a:r>
              <a:rPr lang="en-US" sz="2400" dirty="0" smtClean="0"/>
              <a:t>Authentication </a:t>
            </a:r>
            <a:br>
              <a:rPr lang="en-US" sz="2400" dirty="0" smtClean="0"/>
            </a:br>
            <a:r>
              <a:rPr lang="en-US" sz="1800" dirty="0" smtClean="0">
                <a:solidFill>
                  <a:schemeClr val="bg1"/>
                </a:solidFill>
              </a:rPr>
              <a:t>Front-End Authentication:  X.509 Client Certificates</a:t>
            </a:r>
            <a:endParaRPr lang="en-US" sz="1800" dirty="0">
              <a:solidFill>
                <a:schemeClr val="bg1"/>
              </a:solidFill>
            </a:endParaRPr>
          </a:p>
        </p:txBody>
      </p:sp>
      <p:sp>
        <p:nvSpPr>
          <p:cNvPr id="6" name="Text Placeholder 5"/>
          <p:cNvSpPr>
            <a:spLocks noGrp="1"/>
          </p:cNvSpPr>
          <p:nvPr>
            <p:ph type="body" sz="quarter" idx="10"/>
          </p:nvPr>
        </p:nvSpPr>
        <p:spPr>
          <a:xfrm>
            <a:off x="324000" y="1690687"/>
            <a:ext cx="8494713" cy="4590370"/>
          </a:xfrm>
        </p:spPr>
        <p:txBody>
          <a:bodyPr/>
          <a:lstStyle/>
          <a:p>
            <a:pPr lvl="1">
              <a:tabLst>
                <a:tab pos="2057400" algn="l"/>
              </a:tabLst>
            </a:pPr>
            <a:r>
              <a:rPr lang="en-US" sz="1800" dirty="0" smtClean="0"/>
              <a:t>Transport Layer Security (</a:t>
            </a:r>
            <a:r>
              <a:rPr lang="en-US" sz="1800" b="1" dirty="0" smtClean="0"/>
              <a:t>TLS</a:t>
            </a:r>
            <a:r>
              <a:rPr lang="en-US" sz="1800" dirty="0" smtClean="0"/>
              <a:t>) and Secure Sockets Layer (</a:t>
            </a:r>
            <a:r>
              <a:rPr lang="en-US" sz="1800" b="1" dirty="0" smtClean="0"/>
              <a:t>SSL</a:t>
            </a:r>
            <a:r>
              <a:rPr lang="en-US" sz="1800" dirty="0" smtClean="0"/>
              <a:t>) </a:t>
            </a:r>
          </a:p>
          <a:p>
            <a:pPr lvl="2">
              <a:buFont typeface="Wingdings" pitchFamily="2" charset="2"/>
              <a:buChar char="§"/>
              <a:tabLst>
                <a:tab pos="2057400" algn="l"/>
              </a:tabLst>
            </a:pPr>
            <a:r>
              <a:rPr lang="en-US" dirty="0" smtClean="0"/>
              <a:t>Traditionally used for channel encryption </a:t>
            </a:r>
          </a:p>
          <a:p>
            <a:pPr lvl="2">
              <a:buFont typeface="Wingdings" pitchFamily="2" charset="2"/>
              <a:buChar char="§"/>
              <a:tabLst>
                <a:tab pos="2057400" algn="l"/>
              </a:tabLst>
            </a:pPr>
            <a:r>
              <a:rPr lang="en-US" dirty="0" smtClean="0"/>
              <a:t>Supports server authentication </a:t>
            </a:r>
          </a:p>
          <a:p>
            <a:pPr lvl="2">
              <a:buFont typeface="Wingdings" pitchFamily="2" charset="2"/>
              <a:buChar char="§"/>
              <a:tabLst>
                <a:tab pos="2057400" algn="l"/>
              </a:tabLst>
            </a:pPr>
            <a:r>
              <a:rPr lang="en-US" dirty="0" smtClean="0"/>
              <a:t>Important: Supports also client authentication</a:t>
            </a:r>
          </a:p>
          <a:p>
            <a:pPr marL="88900" lvl="2" indent="0">
              <a:buNone/>
              <a:tabLst>
                <a:tab pos="2057400" algn="l"/>
              </a:tabLst>
            </a:pPr>
            <a:endParaRPr lang="en-US" sz="1800" dirty="0" smtClean="0"/>
          </a:p>
          <a:p>
            <a:pPr lvl="2">
              <a:buNone/>
              <a:tabLst>
                <a:tab pos="2057400" algn="l"/>
              </a:tabLst>
            </a:pPr>
            <a:endParaRPr lang="en-US" sz="1800" dirty="0" smtClean="0"/>
          </a:p>
          <a:p>
            <a:pPr lvl="1">
              <a:tabLst>
                <a:tab pos="2057400" algn="l"/>
              </a:tabLst>
            </a:pPr>
            <a:r>
              <a:rPr lang="en-US" sz="1800" dirty="0" smtClean="0"/>
              <a:t>TLS/SSL authentication with </a:t>
            </a:r>
            <a:r>
              <a:rPr lang="en-US" sz="1800" b="1" dirty="0" smtClean="0"/>
              <a:t>X.509</a:t>
            </a:r>
            <a:r>
              <a:rPr lang="en-US" sz="1800" dirty="0" smtClean="0"/>
              <a:t> Client Certificates</a:t>
            </a:r>
          </a:p>
          <a:p>
            <a:pPr lvl="2">
              <a:buFont typeface="Wingdings" pitchFamily="2" charset="2"/>
              <a:buChar char="§"/>
              <a:tabLst>
                <a:tab pos="2057400" algn="l"/>
              </a:tabLst>
            </a:pPr>
            <a:r>
              <a:rPr lang="en-US" dirty="0" smtClean="0"/>
              <a:t>Integration of client authentication in SSL handshake</a:t>
            </a:r>
          </a:p>
          <a:p>
            <a:pPr lvl="2">
              <a:buFont typeface="Wingdings" pitchFamily="2" charset="2"/>
              <a:buChar char="§"/>
              <a:tabLst>
                <a:tab pos="2057400" algn="l"/>
              </a:tabLst>
            </a:pPr>
            <a:r>
              <a:rPr lang="en-US" dirty="0" smtClean="0"/>
              <a:t>Mapping of X.509 certificate content to user required</a:t>
            </a:r>
          </a:p>
          <a:p>
            <a:pPr lvl="2">
              <a:buFont typeface="Wingdings" pitchFamily="2" charset="2"/>
              <a:buChar char="§"/>
              <a:tabLst>
                <a:tab pos="2057400" algn="l"/>
              </a:tabLst>
            </a:pPr>
            <a:r>
              <a:rPr lang="en-US" dirty="0" smtClean="0"/>
              <a:t>No sensitive data transmitted unencrypted</a:t>
            </a:r>
          </a:p>
          <a:p>
            <a:pPr lvl="2">
              <a:buFont typeface="Wingdings" pitchFamily="2" charset="2"/>
              <a:buChar char="§"/>
              <a:tabLst>
                <a:tab pos="2057400" algn="l"/>
              </a:tabLst>
            </a:pPr>
            <a:r>
              <a:rPr lang="en-US" dirty="0" smtClean="0">
                <a:cs typeface="Courier New" pitchFamily="49" charset="0"/>
                <a:sym typeface="Wingdings" pitchFamily="2" charset="2"/>
              </a:rPr>
              <a:t>Explicit logoff impossible</a:t>
            </a:r>
          </a:p>
        </p:txBody>
      </p:sp>
      <p:grpSp>
        <p:nvGrpSpPr>
          <p:cNvPr id="2" name="Group 10"/>
          <p:cNvGrpSpPr/>
          <p:nvPr/>
        </p:nvGrpSpPr>
        <p:grpSpPr>
          <a:xfrm>
            <a:off x="5807649" y="1608008"/>
            <a:ext cx="2955351" cy="2350038"/>
            <a:chOff x="4828032" y="1292400"/>
            <a:chExt cx="3797688" cy="3046443"/>
          </a:xfrm>
        </p:grpSpPr>
        <p:pic>
          <p:nvPicPr>
            <p:cNvPr id="2050" name="Picture 2"/>
            <p:cNvPicPr>
              <a:picLocks noChangeAspect="1" noChangeArrowheads="1"/>
            </p:cNvPicPr>
            <p:nvPr/>
          </p:nvPicPr>
          <p:blipFill>
            <a:blip r:embed="rId3" cstate="print"/>
            <a:srcRect/>
            <a:stretch>
              <a:fillRect/>
            </a:stretch>
          </p:blipFill>
          <p:spPr bwMode="auto">
            <a:xfrm>
              <a:off x="5509128" y="1292400"/>
              <a:ext cx="3116592" cy="3046443"/>
            </a:xfrm>
            <a:prstGeom prst="rect">
              <a:avLst/>
            </a:prstGeom>
            <a:no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2051" name="Picture 3"/>
            <p:cNvPicPr>
              <a:picLocks noChangeAspect="1" noChangeArrowheads="1"/>
            </p:cNvPicPr>
            <p:nvPr/>
          </p:nvPicPr>
          <p:blipFill>
            <a:blip r:embed="rId3" cstate="print"/>
            <a:srcRect l="9031" t="3368" r="38562" b="69544"/>
            <a:stretch>
              <a:fillRect/>
            </a:stretch>
          </p:blipFill>
          <p:spPr bwMode="auto">
            <a:xfrm>
              <a:off x="4828032" y="2604039"/>
              <a:ext cx="3433584" cy="1734804"/>
            </a:xfrm>
            <a:prstGeom prst="rect">
              <a:avLst/>
            </a:prstGeom>
            <a:noFill/>
            <a:ln w="9525">
              <a:noFill/>
              <a:miter lim="800000"/>
              <a:headEnd/>
              <a:tailEnd/>
            </a:ln>
          </p:spPr>
        </p:pic>
        <p:cxnSp>
          <p:nvCxnSpPr>
            <p:cNvPr id="8" name="Straight Connector 7"/>
            <p:cNvCxnSpPr/>
            <p:nvPr/>
          </p:nvCxnSpPr>
          <p:spPr>
            <a:xfrm rot="16200000" flipH="1">
              <a:off x="7705589" y="2048011"/>
              <a:ext cx="897159" cy="214896"/>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flipV="1">
              <a:off x="4828032" y="1475231"/>
              <a:ext cx="1780032" cy="112880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pic>
        <p:nvPicPr>
          <p:cNvPr id="2052" name="Picture 4"/>
          <p:cNvPicPr>
            <a:picLocks noChangeAspect="1" noChangeArrowheads="1"/>
          </p:cNvPicPr>
          <p:nvPr/>
        </p:nvPicPr>
        <p:blipFill>
          <a:blip r:embed="rId4" cstate="print"/>
          <a:srcRect/>
          <a:stretch>
            <a:fillRect/>
          </a:stretch>
        </p:blipFill>
        <p:spPr bwMode="auto">
          <a:xfrm>
            <a:off x="6530316" y="4189095"/>
            <a:ext cx="1633159" cy="203073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D032841\AppData\Local\Microsoft\Windows\Temporary Internet Files\Content.IE5\1YMJIXT4\MC900434899[1].png"/>
          <p:cNvPicPr>
            <a:picLocks noChangeAspect="1" noChangeArrowheads="1"/>
          </p:cNvPicPr>
          <p:nvPr/>
        </p:nvPicPr>
        <p:blipFill>
          <a:blip r:embed="rId3" cstate="print"/>
          <a:srcRect/>
          <a:stretch>
            <a:fillRect/>
          </a:stretch>
        </p:blipFill>
        <p:spPr bwMode="auto">
          <a:xfrm>
            <a:off x="39339" y="2514136"/>
            <a:ext cx="2045589" cy="2045589"/>
          </a:xfrm>
          <a:prstGeom prst="rect">
            <a:avLst/>
          </a:prstGeom>
          <a:noFill/>
        </p:spPr>
      </p:pic>
      <p:sp>
        <p:nvSpPr>
          <p:cNvPr id="5" name="Title 4"/>
          <p:cNvSpPr>
            <a:spLocks noGrp="1"/>
          </p:cNvSpPr>
          <p:nvPr>
            <p:ph type="title"/>
          </p:nvPr>
        </p:nvSpPr>
        <p:spPr/>
        <p:txBody>
          <a:bodyPr/>
          <a:lstStyle/>
          <a:p>
            <a:r>
              <a:rPr lang="bg-BG" dirty="0" smtClean="0"/>
              <a:t>Автентикация - </a:t>
            </a:r>
            <a:r>
              <a:rPr lang="en-US" sz="2400" dirty="0" smtClean="0"/>
              <a:t>Authentication </a:t>
            </a:r>
            <a:br>
              <a:rPr lang="en-US" sz="2400" dirty="0" smtClean="0"/>
            </a:br>
            <a:r>
              <a:rPr lang="en-US" sz="1800" dirty="0" smtClean="0">
                <a:solidFill>
                  <a:schemeClr val="bg1"/>
                </a:solidFill>
              </a:rPr>
              <a:t>SAML 2.0 Example</a:t>
            </a:r>
            <a:endParaRPr lang="en-US" dirty="0">
              <a:solidFill>
                <a:schemeClr val="bg1"/>
              </a:solidFill>
            </a:endParaRPr>
          </a:p>
        </p:txBody>
      </p:sp>
      <p:sp>
        <p:nvSpPr>
          <p:cNvPr id="6" name="Text Placeholder 5"/>
          <p:cNvSpPr>
            <a:spLocks noGrp="1"/>
          </p:cNvSpPr>
          <p:nvPr>
            <p:ph type="body" sz="quarter" idx="10"/>
          </p:nvPr>
        </p:nvSpPr>
        <p:spPr>
          <a:xfrm>
            <a:off x="324000" y="1408385"/>
            <a:ext cx="8494713" cy="4391026"/>
          </a:xfrm>
        </p:spPr>
        <p:txBody>
          <a:bodyPr/>
          <a:lstStyle/>
          <a:p>
            <a:pPr lvl="1">
              <a:tabLst>
                <a:tab pos="2057400" algn="l"/>
              </a:tabLst>
            </a:pPr>
            <a:r>
              <a:rPr lang="bg-BG" dirty="0" smtClean="0"/>
              <a:t>Пример за </a:t>
            </a:r>
            <a:r>
              <a:rPr lang="en-US" dirty="0" smtClean="0"/>
              <a:t>Single Sign On </a:t>
            </a:r>
            <a:r>
              <a:rPr lang="bg-BG" dirty="0" smtClean="0"/>
              <a:t>автентикация:</a:t>
            </a:r>
            <a:endParaRPr lang="en-US" sz="1800" dirty="0" smtClean="0"/>
          </a:p>
        </p:txBody>
      </p:sp>
      <p:cxnSp>
        <p:nvCxnSpPr>
          <p:cNvPr id="4" name="Straight Arrow Connector 3"/>
          <p:cNvCxnSpPr>
            <a:cxnSpLocks noChangeShapeType="1"/>
          </p:cNvCxnSpPr>
          <p:nvPr/>
        </p:nvCxnSpPr>
        <p:spPr bwMode="auto">
          <a:xfrm flipV="1">
            <a:off x="1704917" y="2693192"/>
            <a:ext cx="2982912" cy="682625"/>
          </a:xfrm>
          <a:prstGeom prst="straightConnector1">
            <a:avLst/>
          </a:prstGeom>
          <a:noFill/>
          <a:ln w="25400" algn="ctr">
            <a:solidFill>
              <a:schemeClr val="accent2"/>
            </a:solidFill>
            <a:round/>
            <a:headEnd type="none" w="lg" len="med"/>
            <a:tailEnd type="triangle" w="lg" len="med"/>
          </a:ln>
        </p:spPr>
      </p:cxnSp>
      <p:sp>
        <p:nvSpPr>
          <p:cNvPr id="7" name="TextBox 6"/>
          <p:cNvSpPr txBox="1">
            <a:spLocks noChangeArrowheads="1"/>
          </p:cNvSpPr>
          <p:nvPr/>
        </p:nvSpPr>
        <p:spPr bwMode="auto">
          <a:xfrm rot="-754482">
            <a:off x="1945415" y="2923301"/>
            <a:ext cx="1446230" cy="246221"/>
          </a:xfrm>
          <a:prstGeom prst="rect">
            <a:avLst/>
          </a:prstGeom>
          <a:noFill/>
          <a:ln w="9525">
            <a:noFill/>
            <a:miter lim="800000"/>
            <a:headEnd/>
            <a:tailEnd/>
          </a:ln>
        </p:spPr>
        <p:txBody>
          <a:bodyPr wrap="none">
            <a:spAutoFit/>
          </a:bodyPr>
          <a:lstStyle/>
          <a:p>
            <a:r>
              <a:rPr lang="de-DE" sz="1000" dirty="0" smtClean="0"/>
              <a:t>1. Request </a:t>
            </a:r>
            <a:r>
              <a:rPr lang="de-DE" sz="1000" dirty="0"/>
              <a:t>Ressource</a:t>
            </a:r>
            <a:endParaRPr lang="en-US" sz="1000" dirty="0"/>
          </a:p>
        </p:txBody>
      </p:sp>
      <p:sp>
        <p:nvSpPr>
          <p:cNvPr id="8" name="Freeform 7"/>
          <p:cNvSpPr>
            <a:spLocks noChangeArrowheads="1"/>
          </p:cNvSpPr>
          <p:nvPr/>
        </p:nvSpPr>
        <p:spPr bwMode="auto">
          <a:xfrm>
            <a:off x="1700154" y="3039267"/>
            <a:ext cx="3182938" cy="1660525"/>
          </a:xfrm>
          <a:custGeom>
            <a:avLst/>
            <a:gdLst>
              <a:gd name="T0" fmla="*/ 2944036 w 3182645"/>
              <a:gd name="T1" fmla="*/ 0 h 1660124"/>
              <a:gd name="T2" fmla="*/ 39966 w 3182645"/>
              <a:gd name="T3" fmla="*/ 657583 h 1660124"/>
              <a:gd name="T4" fmla="*/ 3183820 w 3182645"/>
              <a:gd name="T5" fmla="*/ 1661728 h 1660124"/>
              <a:gd name="T6" fmla="*/ 0 60000 65536"/>
              <a:gd name="T7" fmla="*/ 0 60000 65536"/>
              <a:gd name="T8" fmla="*/ 0 60000 65536"/>
              <a:gd name="T9" fmla="*/ 0 w 3182645"/>
              <a:gd name="T10" fmla="*/ 0 h 1660124"/>
              <a:gd name="T11" fmla="*/ 3182645 w 3182645"/>
              <a:gd name="T12" fmla="*/ 1660124 h 1660124"/>
            </a:gdLst>
            <a:ahLst/>
            <a:cxnLst>
              <a:cxn ang="T6">
                <a:pos x="T0" y="T1"/>
              </a:cxn>
              <a:cxn ang="T7">
                <a:pos x="T2" y="T3"/>
              </a:cxn>
              <a:cxn ang="T8">
                <a:pos x="T4" y="T5"/>
              </a:cxn>
            </a:cxnLst>
            <a:rect l="T9" t="T10" r="T11" b="T12"/>
            <a:pathLst>
              <a:path w="3182645" h="1660124">
                <a:moveTo>
                  <a:pt x="2942948" y="0"/>
                </a:moveTo>
                <a:cubicBezTo>
                  <a:pt x="1471474" y="190130"/>
                  <a:pt x="0" y="380260"/>
                  <a:pt x="39950" y="656947"/>
                </a:cubicBezTo>
                <a:cubicBezTo>
                  <a:pt x="79900" y="933634"/>
                  <a:pt x="1631272" y="1296879"/>
                  <a:pt x="3182645" y="1660124"/>
                </a:cubicBezTo>
              </a:path>
            </a:pathLst>
          </a:custGeom>
          <a:solidFill>
            <a:schemeClr val="bg1"/>
          </a:solidFill>
          <a:ln w="25400" algn="ctr">
            <a:solidFill>
              <a:schemeClr val="accent2"/>
            </a:solidFill>
            <a:round/>
            <a:headEnd/>
            <a:tailEnd type="triangle" w="lg" len="med"/>
          </a:ln>
        </p:spPr>
        <p:txBody>
          <a:bodyPr wrap="none" lIns="90000" tIns="46800" rIns="90000" bIns="46800" anchor="ctr"/>
          <a:lstStyle/>
          <a:p>
            <a:pPr marL="244475" indent="-244475"/>
            <a:endParaRPr lang="en-US"/>
          </a:p>
        </p:txBody>
      </p:sp>
      <p:sp>
        <p:nvSpPr>
          <p:cNvPr id="9" name="TextBox 8"/>
          <p:cNvSpPr txBox="1">
            <a:spLocks noChangeArrowheads="1"/>
          </p:cNvSpPr>
          <p:nvPr/>
        </p:nvSpPr>
        <p:spPr bwMode="auto">
          <a:xfrm rot="-377954">
            <a:off x="3536881" y="2862976"/>
            <a:ext cx="1282723" cy="246221"/>
          </a:xfrm>
          <a:prstGeom prst="rect">
            <a:avLst/>
          </a:prstGeom>
          <a:noFill/>
          <a:ln w="9525">
            <a:noFill/>
            <a:miter lim="800000"/>
            <a:headEnd/>
            <a:tailEnd/>
          </a:ln>
        </p:spPr>
        <p:txBody>
          <a:bodyPr wrap="none">
            <a:spAutoFit/>
          </a:bodyPr>
          <a:lstStyle/>
          <a:p>
            <a:r>
              <a:rPr lang="de-DE" sz="1000" dirty="0" smtClean="0"/>
              <a:t>2. &lt;AuthnRequest</a:t>
            </a:r>
            <a:r>
              <a:rPr lang="de-DE" sz="1000" dirty="0"/>
              <a:t>&gt;</a:t>
            </a:r>
            <a:endParaRPr lang="en-US" sz="1000" dirty="0"/>
          </a:p>
        </p:txBody>
      </p:sp>
      <p:cxnSp>
        <p:nvCxnSpPr>
          <p:cNvPr id="10" name="Straight Arrow Connector 9"/>
          <p:cNvCxnSpPr>
            <a:cxnSpLocks noChangeShapeType="1"/>
          </p:cNvCxnSpPr>
          <p:nvPr/>
        </p:nvCxnSpPr>
        <p:spPr bwMode="auto">
          <a:xfrm rot="10800000">
            <a:off x="1669992" y="4183855"/>
            <a:ext cx="3197225" cy="792162"/>
          </a:xfrm>
          <a:prstGeom prst="straightConnector1">
            <a:avLst/>
          </a:prstGeom>
          <a:noFill/>
          <a:ln w="25400" algn="ctr">
            <a:solidFill>
              <a:schemeClr val="accent2"/>
            </a:solidFill>
            <a:round/>
            <a:headEnd type="none" w="lg" len="med"/>
            <a:tailEnd type="triangle" w="lg" len="med"/>
          </a:ln>
        </p:spPr>
      </p:cxnSp>
      <p:sp>
        <p:nvSpPr>
          <p:cNvPr id="11" name="TextBox 10"/>
          <p:cNvSpPr txBox="1">
            <a:spLocks noChangeArrowheads="1"/>
          </p:cNvSpPr>
          <p:nvPr/>
        </p:nvSpPr>
        <p:spPr bwMode="auto">
          <a:xfrm rot="850900">
            <a:off x="3061612" y="4486988"/>
            <a:ext cx="1736373" cy="246221"/>
          </a:xfrm>
          <a:prstGeom prst="rect">
            <a:avLst/>
          </a:prstGeom>
          <a:noFill/>
          <a:ln w="9525">
            <a:noFill/>
            <a:miter lim="800000"/>
            <a:headEnd/>
            <a:tailEnd/>
          </a:ln>
        </p:spPr>
        <p:txBody>
          <a:bodyPr wrap="none">
            <a:spAutoFit/>
          </a:bodyPr>
          <a:lstStyle/>
          <a:p>
            <a:r>
              <a:rPr lang="de-DE" sz="1000" dirty="0" smtClean="0"/>
              <a:t>3. Challenge </a:t>
            </a:r>
            <a:r>
              <a:rPr lang="de-DE" sz="1000" dirty="0"/>
              <a:t>for credentials</a:t>
            </a:r>
            <a:endParaRPr lang="en-US" sz="1000" dirty="0"/>
          </a:p>
        </p:txBody>
      </p:sp>
      <p:cxnSp>
        <p:nvCxnSpPr>
          <p:cNvPr id="12" name="Straight Arrow Connector 11"/>
          <p:cNvCxnSpPr>
            <a:cxnSpLocks noChangeShapeType="1"/>
          </p:cNvCxnSpPr>
          <p:nvPr/>
        </p:nvCxnSpPr>
        <p:spPr bwMode="auto">
          <a:xfrm>
            <a:off x="1171517" y="4406105"/>
            <a:ext cx="3729037" cy="949325"/>
          </a:xfrm>
          <a:prstGeom prst="straightConnector1">
            <a:avLst/>
          </a:prstGeom>
          <a:noFill/>
          <a:ln w="25400" algn="ctr">
            <a:solidFill>
              <a:schemeClr val="accent2"/>
            </a:solidFill>
            <a:round/>
            <a:headEnd type="none" w="lg" len="med"/>
            <a:tailEnd type="triangle" w="lg" len="med"/>
          </a:ln>
        </p:spPr>
      </p:cxnSp>
      <p:sp>
        <p:nvSpPr>
          <p:cNvPr id="13" name="TextBox 12"/>
          <p:cNvSpPr txBox="1">
            <a:spLocks noChangeArrowheads="1"/>
          </p:cNvSpPr>
          <p:nvPr/>
        </p:nvSpPr>
        <p:spPr bwMode="auto">
          <a:xfrm rot="850900">
            <a:off x="1316092" y="4356214"/>
            <a:ext cx="1272309" cy="246221"/>
          </a:xfrm>
          <a:prstGeom prst="rect">
            <a:avLst/>
          </a:prstGeom>
          <a:noFill/>
          <a:ln w="9525">
            <a:noFill/>
            <a:miter lim="800000"/>
            <a:headEnd/>
            <a:tailEnd/>
          </a:ln>
        </p:spPr>
        <p:txBody>
          <a:bodyPr wrap="square">
            <a:spAutoFit/>
          </a:bodyPr>
          <a:lstStyle/>
          <a:p>
            <a:r>
              <a:rPr lang="de-DE" sz="1000" dirty="0" smtClean="0"/>
              <a:t>4. User </a:t>
            </a:r>
            <a:r>
              <a:rPr lang="de-DE" sz="1000" dirty="0"/>
              <a:t>login</a:t>
            </a:r>
            <a:endParaRPr lang="en-US" sz="1000" dirty="0"/>
          </a:p>
        </p:txBody>
      </p:sp>
      <p:sp>
        <p:nvSpPr>
          <p:cNvPr id="14" name="Freeform 13"/>
          <p:cNvSpPr>
            <a:spLocks noChangeArrowheads="1"/>
          </p:cNvSpPr>
          <p:nvPr/>
        </p:nvSpPr>
        <p:spPr bwMode="auto">
          <a:xfrm>
            <a:off x="2363729" y="3296442"/>
            <a:ext cx="2484438" cy="1020763"/>
          </a:xfrm>
          <a:custGeom>
            <a:avLst/>
            <a:gdLst>
              <a:gd name="T0" fmla="*/ 2484948 w 2484268"/>
              <a:gd name="T1" fmla="*/ 1020256 h 1020932"/>
              <a:gd name="T2" fmla="*/ 25161 w 2484268"/>
              <a:gd name="T3" fmla="*/ 399231 h 1020932"/>
              <a:gd name="T4" fmla="*/ 2333988 w 2484268"/>
              <a:gd name="T5" fmla="*/ 0 h 1020932"/>
              <a:gd name="T6" fmla="*/ 2333988 w 2484268"/>
              <a:gd name="T7" fmla="*/ 0 h 1020932"/>
              <a:gd name="T8" fmla="*/ 0 60000 65536"/>
              <a:gd name="T9" fmla="*/ 0 60000 65536"/>
              <a:gd name="T10" fmla="*/ 0 60000 65536"/>
              <a:gd name="T11" fmla="*/ 0 60000 65536"/>
              <a:gd name="T12" fmla="*/ 0 w 2484268"/>
              <a:gd name="T13" fmla="*/ 0 h 1020932"/>
              <a:gd name="T14" fmla="*/ 2484268 w 2484268"/>
              <a:gd name="T15" fmla="*/ 1020932 h 1020932"/>
            </a:gdLst>
            <a:ahLst/>
            <a:cxnLst>
              <a:cxn ang="T8">
                <a:pos x="T0" y="T1"/>
              </a:cxn>
              <a:cxn ang="T9">
                <a:pos x="T2" y="T3"/>
              </a:cxn>
              <a:cxn ang="T10">
                <a:pos x="T4" y="T5"/>
              </a:cxn>
              <a:cxn ang="T11">
                <a:pos x="T6" y="T7"/>
              </a:cxn>
            </a:cxnLst>
            <a:rect l="T12" t="T13" r="T14" b="T15"/>
            <a:pathLst>
              <a:path w="2484268" h="1020932">
                <a:moveTo>
                  <a:pt x="2484268" y="1020932"/>
                </a:moveTo>
                <a:cubicBezTo>
                  <a:pt x="1267287" y="795291"/>
                  <a:pt x="50306" y="569650"/>
                  <a:pt x="25153" y="399495"/>
                </a:cubicBezTo>
                <a:cubicBezTo>
                  <a:pt x="0" y="229340"/>
                  <a:pt x="2333348" y="0"/>
                  <a:pt x="2333348" y="0"/>
                </a:cubicBezTo>
              </a:path>
            </a:pathLst>
          </a:custGeom>
          <a:solidFill>
            <a:schemeClr val="bg1"/>
          </a:solidFill>
          <a:ln w="25400" algn="ctr">
            <a:solidFill>
              <a:schemeClr val="accent2"/>
            </a:solidFill>
            <a:round/>
            <a:headEnd/>
            <a:tailEnd type="triangle" w="lg" len="med"/>
          </a:ln>
        </p:spPr>
        <p:txBody>
          <a:bodyPr wrap="none" lIns="90000" tIns="46800" rIns="90000" bIns="46800" anchor="ctr"/>
          <a:lstStyle/>
          <a:p>
            <a:pPr marL="244475" indent="-244475"/>
            <a:endParaRPr lang="en-US"/>
          </a:p>
        </p:txBody>
      </p:sp>
      <p:sp>
        <p:nvSpPr>
          <p:cNvPr id="15" name="TextBox 14"/>
          <p:cNvSpPr txBox="1">
            <a:spLocks noChangeArrowheads="1"/>
          </p:cNvSpPr>
          <p:nvPr/>
        </p:nvSpPr>
        <p:spPr bwMode="auto">
          <a:xfrm rot="610176">
            <a:off x="3930118" y="4001213"/>
            <a:ext cx="1050288" cy="246221"/>
          </a:xfrm>
          <a:prstGeom prst="rect">
            <a:avLst/>
          </a:prstGeom>
          <a:noFill/>
          <a:ln w="9525">
            <a:noFill/>
            <a:miter lim="800000"/>
            <a:headEnd/>
            <a:tailEnd/>
          </a:ln>
        </p:spPr>
        <p:txBody>
          <a:bodyPr wrap="none">
            <a:spAutoFit/>
          </a:bodyPr>
          <a:lstStyle/>
          <a:p>
            <a:r>
              <a:rPr lang="de-DE" sz="1000" dirty="0" smtClean="0"/>
              <a:t>5. &lt;Response</a:t>
            </a:r>
            <a:r>
              <a:rPr lang="de-DE" sz="1000" dirty="0"/>
              <a:t>&gt;</a:t>
            </a:r>
            <a:endParaRPr lang="en-US" sz="1000" dirty="0"/>
          </a:p>
        </p:txBody>
      </p:sp>
      <p:cxnSp>
        <p:nvCxnSpPr>
          <p:cNvPr id="16" name="Straight Arrow Connector 15"/>
          <p:cNvCxnSpPr>
            <a:cxnSpLocks noChangeShapeType="1"/>
          </p:cNvCxnSpPr>
          <p:nvPr/>
        </p:nvCxnSpPr>
        <p:spPr bwMode="auto">
          <a:xfrm rot="10800000" flipV="1">
            <a:off x="1643004" y="2436017"/>
            <a:ext cx="3009900" cy="665163"/>
          </a:xfrm>
          <a:prstGeom prst="straightConnector1">
            <a:avLst/>
          </a:prstGeom>
          <a:noFill/>
          <a:ln w="25400" algn="ctr">
            <a:solidFill>
              <a:schemeClr val="accent2"/>
            </a:solidFill>
            <a:round/>
            <a:headEnd type="none" w="lg" len="med"/>
            <a:tailEnd type="triangle" w="lg" len="med"/>
          </a:ln>
        </p:spPr>
      </p:cxnSp>
      <p:sp>
        <p:nvSpPr>
          <p:cNvPr id="17" name="TextBox 16"/>
          <p:cNvSpPr txBox="1">
            <a:spLocks noChangeArrowheads="1"/>
          </p:cNvSpPr>
          <p:nvPr/>
        </p:nvSpPr>
        <p:spPr bwMode="auto">
          <a:xfrm rot="-754482">
            <a:off x="3293613" y="2329576"/>
            <a:ext cx="1361271" cy="246221"/>
          </a:xfrm>
          <a:prstGeom prst="rect">
            <a:avLst/>
          </a:prstGeom>
          <a:noFill/>
          <a:ln w="9525">
            <a:noFill/>
            <a:miter lim="800000"/>
            <a:headEnd/>
            <a:tailEnd/>
          </a:ln>
        </p:spPr>
        <p:txBody>
          <a:bodyPr wrap="none">
            <a:spAutoFit/>
          </a:bodyPr>
          <a:lstStyle/>
          <a:p>
            <a:r>
              <a:rPr lang="de-DE" sz="1000" dirty="0" smtClean="0"/>
              <a:t>6. Supply </a:t>
            </a:r>
            <a:r>
              <a:rPr lang="de-DE" sz="1000" dirty="0"/>
              <a:t>Ressource</a:t>
            </a:r>
            <a:endParaRPr lang="en-US" sz="1000" dirty="0"/>
          </a:p>
        </p:txBody>
      </p:sp>
      <p:pic>
        <p:nvPicPr>
          <p:cNvPr id="19" name="Picture 5" descr="C:\Users\D032841\AppData\Local\Microsoft\Windows\Temporary Internet Files\Content.IE5\MW07ETOX\MC900434845[1].png"/>
          <p:cNvPicPr>
            <a:picLocks noChangeAspect="1" noChangeArrowheads="1"/>
          </p:cNvPicPr>
          <p:nvPr/>
        </p:nvPicPr>
        <p:blipFill>
          <a:blip r:embed="rId4" cstate="print"/>
          <a:srcRect/>
          <a:stretch>
            <a:fillRect/>
          </a:stretch>
        </p:blipFill>
        <p:spPr bwMode="auto">
          <a:xfrm>
            <a:off x="4587588" y="1943353"/>
            <a:ext cx="1714500" cy="1714500"/>
          </a:xfrm>
          <a:prstGeom prst="rect">
            <a:avLst/>
          </a:prstGeom>
          <a:noFill/>
        </p:spPr>
      </p:pic>
      <p:pic>
        <p:nvPicPr>
          <p:cNvPr id="20" name="Picture 5" descr="C:\Users\D032841\AppData\Local\Microsoft\Windows\Temporary Internet Files\Content.IE5\MW07ETOX\MC900434845[1].png"/>
          <p:cNvPicPr>
            <a:picLocks noChangeAspect="1" noChangeArrowheads="1"/>
          </p:cNvPicPr>
          <p:nvPr/>
        </p:nvPicPr>
        <p:blipFill>
          <a:blip r:embed="rId4" cstate="print"/>
          <a:srcRect/>
          <a:stretch>
            <a:fillRect/>
          </a:stretch>
        </p:blipFill>
        <p:spPr bwMode="auto">
          <a:xfrm>
            <a:off x="4750878" y="4084911"/>
            <a:ext cx="1714500" cy="1714500"/>
          </a:xfrm>
          <a:prstGeom prst="rect">
            <a:avLst/>
          </a:prstGeom>
          <a:noFill/>
        </p:spPr>
      </p:pic>
      <p:sp>
        <p:nvSpPr>
          <p:cNvPr id="21" name="TextBox 20"/>
          <p:cNvSpPr txBox="1"/>
          <p:nvPr/>
        </p:nvSpPr>
        <p:spPr>
          <a:xfrm>
            <a:off x="5929460" y="2060722"/>
            <a:ext cx="3195686" cy="369332"/>
          </a:xfrm>
          <a:prstGeom prst="rect">
            <a:avLst/>
          </a:prstGeom>
          <a:noFill/>
        </p:spPr>
        <p:txBody>
          <a:bodyPr wrap="square" rtlCol="0">
            <a:spAutoFit/>
          </a:bodyPr>
          <a:lstStyle/>
          <a:p>
            <a:pPr marL="157163" indent="-157163" fontAlgn="base">
              <a:spcBef>
                <a:spcPct val="50000"/>
              </a:spcBef>
              <a:spcAft>
                <a:spcPct val="0"/>
              </a:spcAft>
              <a:buClr>
                <a:srgbClr val="F0AB00"/>
              </a:buClr>
              <a:buSzPct val="80000"/>
            </a:pPr>
            <a:r>
              <a:rPr lang="de-DE" sz="1800" kern="0" dirty="0" smtClean="0">
                <a:ea typeface="Arial Unicode MS" pitchFamily="34" charset="-128"/>
                <a:cs typeface="Arial Unicode MS" pitchFamily="34" charset="-128"/>
              </a:rPr>
              <a:t>Role: Service Provider (SP)</a:t>
            </a:r>
          </a:p>
        </p:txBody>
      </p:sp>
      <p:sp>
        <p:nvSpPr>
          <p:cNvPr id="22" name="TextBox 21"/>
          <p:cNvSpPr txBox="1"/>
          <p:nvPr/>
        </p:nvSpPr>
        <p:spPr>
          <a:xfrm>
            <a:off x="6081860" y="4204109"/>
            <a:ext cx="3195686" cy="369332"/>
          </a:xfrm>
          <a:prstGeom prst="rect">
            <a:avLst/>
          </a:prstGeom>
          <a:noFill/>
        </p:spPr>
        <p:txBody>
          <a:bodyPr wrap="square" rtlCol="0">
            <a:spAutoFit/>
          </a:bodyPr>
          <a:lstStyle/>
          <a:p>
            <a:pPr marL="157163" indent="-157163" fontAlgn="base">
              <a:spcBef>
                <a:spcPct val="50000"/>
              </a:spcBef>
              <a:spcAft>
                <a:spcPct val="0"/>
              </a:spcAft>
              <a:buClr>
                <a:srgbClr val="F0AB00"/>
              </a:buClr>
              <a:buSzPct val="80000"/>
            </a:pPr>
            <a:r>
              <a:rPr lang="de-DE" sz="1800" kern="0" dirty="0" smtClean="0">
                <a:ea typeface="Arial Unicode MS" pitchFamily="34" charset="-128"/>
                <a:cs typeface="Arial Unicode MS" pitchFamily="34" charset="-128"/>
              </a:rPr>
              <a:t>Role: Identity Provider (IdP)</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1000"/>
                                        <p:tgtEl>
                                          <p:spTgt spid="9"/>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1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1000"/>
                                        <p:tgtEl>
                                          <p:spTgt spid="11"/>
                                        </p:tgtEl>
                                      </p:cBhvr>
                                    </p:animEffect>
                                  </p:childTnLst>
                                </p:cTn>
                              </p:par>
                              <p:par>
                                <p:cTn id="24" presetID="22" presetClass="entr" presetSubtype="2"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0"/>
                                        <p:tgtEl>
                                          <p:spTgt spid="13"/>
                                        </p:tgtEl>
                                      </p:cBhvr>
                                    </p:animEffect>
                                  </p:childTnLst>
                                </p:cTn>
                              </p:par>
                              <p:par>
                                <p:cTn id="32" presetID="22" presetClass="entr" presetSubtype="8"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1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1000"/>
                                        <p:tgtEl>
                                          <p:spTgt spid="1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1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10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1" grpId="0"/>
      <p:bldP spid="13" grpId="0"/>
      <p:bldP spid="14" grpId="0" animBg="1"/>
      <p:bldP spid="15"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Авторизация – </a:t>
            </a:r>
            <a:r>
              <a:rPr lang="en-US" sz="2400" dirty="0" smtClean="0"/>
              <a:t>Authorization</a:t>
            </a:r>
            <a:br>
              <a:rPr lang="en-US" sz="2400" dirty="0" smtClean="0"/>
            </a:br>
            <a:r>
              <a:rPr lang="en-US" sz="1800" dirty="0" smtClean="0">
                <a:solidFill>
                  <a:schemeClr val="bg1"/>
                </a:solidFill>
              </a:rPr>
              <a:t>Introduction</a:t>
            </a:r>
            <a:endParaRPr lang="en-US" dirty="0">
              <a:solidFill>
                <a:schemeClr val="bg1"/>
              </a:solidFill>
            </a:endParaRPr>
          </a:p>
        </p:txBody>
      </p:sp>
      <p:sp>
        <p:nvSpPr>
          <p:cNvPr id="6" name="Text Placeholder 5"/>
          <p:cNvSpPr>
            <a:spLocks noGrp="1"/>
          </p:cNvSpPr>
          <p:nvPr>
            <p:ph type="body" sz="quarter" idx="10"/>
          </p:nvPr>
        </p:nvSpPr>
        <p:spPr>
          <a:xfrm>
            <a:off x="324000" y="1690686"/>
            <a:ext cx="8494713" cy="4824413"/>
          </a:xfrm>
        </p:spPr>
        <p:txBody>
          <a:bodyPr/>
          <a:lstStyle/>
          <a:p>
            <a:pPr lvl="1">
              <a:tabLst>
                <a:tab pos="2057400" algn="l"/>
              </a:tabLst>
            </a:pPr>
            <a:r>
              <a:rPr lang="en-US" sz="1800" dirty="0" smtClean="0"/>
              <a:t>Authorization is about checking if a person is allowed to perform a certain task </a:t>
            </a:r>
          </a:p>
          <a:p>
            <a:pPr lvl="1">
              <a:tabLst>
                <a:tab pos="2057400" algn="l"/>
              </a:tabLst>
            </a:pPr>
            <a:r>
              <a:rPr lang="en-US" sz="1800" dirty="0" smtClean="0"/>
              <a:t>Protect ALL your application’s assets!</a:t>
            </a:r>
          </a:p>
          <a:p>
            <a:pPr lvl="1">
              <a:tabLst>
                <a:tab pos="2057400" algn="l"/>
              </a:tabLst>
            </a:pPr>
            <a:r>
              <a:rPr lang="en-US" sz="1800" dirty="0" smtClean="0"/>
              <a:t>Selected principles in the context of authorization </a:t>
            </a:r>
            <a:br>
              <a:rPr lang="en-US" sz="1800" dirty="0" smtClean="0"/>
            </a:br>
            <a:endParaRPr lang="en-US" sz="1100" dirty="0" smtClean="0"/>
          </a:p>
          <a:p>
            <a:pPr lvl="2">
              <a:buFont typeface="Wingdings" pitchFamily="2" charset="2"/>
              <a:buChar char="§"/>
              <a:tabLst>
                <a:tab pos="2057400" algn="l"/>
              </a:tabLst>
            </a:pPr>
            <a:r>
              <a:rPr lang="en-US" dirty="0" smtClean="0"/>
              <a:t>Least privilege </a:t>
            </a:r>
          </a:p>
          <a:p>
            <a:pPr lvl="2">
              <a:tabLst>
                <a:tab pos="2057400" algn="l"/>
              </a:tabLst>
            </a:pPr>
            <a:endParaRPr lang="en-US" sz="1800" dirty="0" smtClean="0"/>
          </a:p>
          <a:p>
            <a:pPr lvl="2">
              <a:tabLst>
                <a:tab pos="2057400" algn="l"/>
              </a:tabLst>
            </a:pPr>
            <a:endParaRPr lang="en-US" sz="1800" dirty="0" smtClean="0"/>
          </a:p>
          <a:p>
            <a:pPr lvl="2">
              <a:tabLst>
                <a:tab pos="2057400" algn="l"/>
              </a:tabLst>
            </a:pPr>
            <a:endParaRPr lang="en-US" sz="1800" dirty="0" smtClean="0"/>
          </a:p>
          <a:p>
            <a:pPr lvl="2">
              <a:tabLst>
                <a:tab pos="2057400" algn="l"/>
              </a:tabLst>
            </a:pPr>
            <a:endParaRPr lang="en-US" sz="1800" dirty="0" smtClean="0"/>
          </a:p>
          <a:p>
            <a:pPr lvl="2">
              <a:tabLst>
                <a:tab pos="2057400" algn="l"/>
              </a:tabLst>
            </a:pPr>
            <a:endParaRPr lang="en-US" sz="1800" dirty="0" smtClean="0"/>
          </a:p>
          <a:p>
            <a:pPr lvl="2">
              <a:tabLst>
                <a:tab pos="2057400" algn="l"/>
              </a:tabLst>
            </a:pPr>
            <a:endParaRPr lang="en-US" sz="1800" dirty="0" smtClean="0"/>
          </a:p>
          <a:p>
            <a:pPr lvl="2">
              <a:buFont typeface="Wingdings" pitchFamily="2" charset="2"/>
              <a:buChar char="§"/>
              <a:tabLst>
                <a:tab pos="2057400" algn="l"/>
              </a:tabLst>
            </a:pPr>
            <a:r>
              <a:rPr lang="en-US" dirty="0" smtClean="0"/>
              <a:t>Segregation of duty</a:t>
            </a:r>
          </a:p>
          <a:p>
            <a:pPr lvl="2">
              <a:tabLst>
                <a:tab pos="2057400" algn="l"/>
              </a:tabLst>
            </a:pPr>
            <a:endParaRPr lang="en-US" sz="1800" dirty="0" smtClean="0"/>
          </a:p>
          <a:p>
            <a:pPr lvl="2">
              <a:tabLst>
                <a:tab pos="2057400" algn="l"/>
              </a:tabLst>
            </a:pPr>
            <a:endParaRPr lang="en-US" sz="1400" dirty="0" smtClean="0"/>
          </a:p>
          <a:p>
            <a:pPr lvl="2">
              <a:tabLst>
                <a:tab pos="2057400" algn="l"/>
              </a:tabLst>
            </a:pPr>
            <a:endParaRPr lang="en-US" sz="1400" dirty="0" smtClean="0"/>
          </a:p>
          <a:p>
            <a:pPr lvl="2">
              <a:tabLst>
                <a:tab pos="2057400" algn="l"/>
              </a:tabLst>
            </a:pPr>
            <a:endParaRPr lang="en-US" sz="1400" dirty="0" smtClean="0"/>
          </a:p>
          <a:p>
            <a:pPr lvl="2">
              <a:tabLst>
                <a:tab pos="2057400" algn="l"/>
              </a:tabLst>
            </a:pPr>
            <a:endParaRPr lang="en-US" sz="1400" dirty="0" smtClean="0"/>
          </a:p>
        </p:txBody>
      </p:sp>
      <p:grpSp>
        <p:nvGrpSpPr>
          <p:cNvPr id="2" name="Group 25"/>
          <p:cNvGrpSpPr/>
          <p:nvPr/>
        </p:nvGrpSpPr>
        <p:grpSpPr>
          <a:xfrm>
            <a:off x="3070895" y="4511447"/>
            <a:ext cx="5824705" cy="2009269"/>
            <a:chOff x="3070895" y="2286004"/>
            <a:chExt cx="5824705" cy="2009269"/>
          </a:xfrm>
        </p:grpSpPr>
        <p:sp>
          <p:nvSpPr>
            <p:cNvPr id="21" name="Rectangle 20"/>
            <p:cNvSpPr/>
            <p:nvPr/>
          </p:nvSpPr>
          <p:spPr bwMode="gray">
            <a:xfrm>
              <a:off x="6912604" y="2802569"/>
              <a:ext cx="1982996" cy="1299411"/>
            </a:xfrm>
            <a:prstGeom prst="rect">
              <a:avLst/>
            </a:prstGeom>
            <a:solidFill>
              <a:schemeClr val="accent1">
                <a:alpha val="30000"/>
              </a:schemeClr>
            </a:solidFill>
            <a:ln w="9525" algn="ctr">
              <a:noFill/>
              <a:miter lim="800000"/>
              <a:headEnd/>
              <a:tailEnd/>
            </a:ln>
          </p:spPr>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smtClean="0">
                <a:ln>
                  <a:noFill/>
                </a:ln>
                <a:effectLst/>
                <a:uLnTx/>
                <a:uFillTx/>
                <a:ea typeface="Arial Unicode MS" pitchFamily="34" charset="-128"/>
                <a:cs typeface="Arial Unicode MS" pitchFamily="34" charset="-128"/>
              </a:endParaRPr>
            </a:p>
          </p:txBody>
        </p:sp>
        <p:sp>
          <p:nvSpPr>
            <p:cNvPr id="20" name="Rectangle 19"/>
            <p:cNvSpPr/>
            <p:nvPr/>
          </p:nvSpPr>
          <p:spPr bwMode="gray">
            <a:xfrm>
              <a:off x="3094875" y="2802569"/>
              <a:ext cx="3652860" cy="1299411"/>
            </a:xfrm>
            <a:prstGeom prst="rect">
              <a:avLst/>
            </a:prstGeom>
            <a:solidFill>
              <a:schemeClr val="tx2">
                <a:alpha val="30000"/>
              </a:schemeClr>
            </a:solidFill>
            <a:ln w="9525" algn="ctr">
              <a:noFill/>
              <a:miter lim="800000"/>
              <a:headEnd/>
              <a:tailEnd/>
            </a:ln>
          </p:spPr>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smtClean="0">
                <a:ln>
                  <a:noFill/>
                </a:ln>
                <a:effectLst/>
                <a:uLnTx/>
                <a:uFillTx/>
                <a:ea typeface="Arial Unicode MS" pitchFamily="34" charset="-128"/>
                <a:cs typeface="Arial Unicode MS" pitchFamily="34" charset="-128"/>
              </a:endParaRPr>
            </a:p>
          </p:txBody>
        </p:sp>
        <p:sp>
          <p:nvSpPr>
            <p:cNvPr id="14" name="Right Arrow 13"/>
            <p:cNvSpPr/>
            <p:nvPr/>
          </p:nvSpPr>
          <p:spPr bwMode="gray">
            <a:xfrm>
              <a:off x="3403393" y="3031170"/>
              <a:ext cx="1455821" cy="806116"/>
            </a:xfrm>
            <a:prstGeom prst="rightArrow">
              <a:avLst>
                <a:gd name="adj1" fmla="val 50000"/>
                <a:gd name="adj2" fmla="val 50000"/>
              </a:avLst>
            </a:prstGeom>
            <a:ln>
              <a:headEnd/>
              <a:tailEnd/>
            </a:ln>
          </p:spPr>
          <p:style>
            <a:lnRef idx="1">
              <a:schemeClr val="accent3"/>
            </a:lnRef>
            <a:fillRef idx="3">
              <a:schemeClr val="accent3"/>
            </a:fillRef>
            <a:effectRef idx="2">
              <a:schemeClr val="accent3"/>
            </a:effectRef>
            <a:fontRef idx="minor">
              <a:schemeClr val="lt1"/>
            </a:fontRef>
          </p:style>
          <p:txBody>
            <a:bodyPr lIns="90000" tIns="72000" rIns="90000" bIns="72000" rtlCol="0" anchor="ctr"/>
            <a:lstStyle/>
            <a:p>
              <a:pPr marR="0" algn="ctr" defTabSz="914400" eaLnBrk="1" fontAlgn="base" latinLnBrk="0" hangingPunct="1">
                <a:lnSpc>
                  <a:spcPct val="100000"/>
                </a:lnSpc>
                <a:spcAft>
                  <a:spcPct val="0"/>
                </a:spcAft>
                <a:buClr>
                  <a:srgbClr val="F0AB00"/>
                </a:buClr>
                <a:buSzPct val="80000"/>
                <a:tabLst/>
              </a:pPr>
              <a:r>
                <a:rPr kumimoji="0" lang="en-US" sz="1200" b="1" i="0" u="none" strike="noStrike" kern="0" cap="none" spc="0" normalizeH="0" baseline="0" noProof="0" dirty="0" smtClean="0">
                  <a:ln>
                    <a:noFill/>
                  </a:ln>
                  <a:effectLst/>
                  <a:uLnTx/>
                  <a:uFillTx/>
                  <a:ea typeface="Arial Unicode MS" pitchFamily="34" charset="-128"/>
                  <a:cs typeface="Arial Unicode MS" pitchFamily="34" charset="-128"/>
                </a:rPr>
                <a:t>Select</a:t>
              </a:r>
              <a:br>
                <a:rPr kumimoji="0" lang="en-US" sz="1200" b="1" i="0" u="none" strike="noStrike" kern="0" cap="none" spc="0" normalizeH="0" baseline="0" noProof="0" dirty="0" smtClean="0">
                  <a:ln>
                    <a:noFill/>
                  </a:ln>
                  <a:effectLst/>
                  <a:uLnTx/>
                  <a:uFillTx/>
                  <a:ea typeface="Arial Unicode MS" pitchFamily="34" charset="-128"/>
                  <a:cs typeface="Arial Unicode MS" pitchFamily="34" charset="-128"/>
                </a:rPr>
              </a:br>
              <a:r>
                <a:rPr kumimoji="0" lang="en-US" sz="1200" b="1" i="0" u="none" strike="noStrike" kern="0" cap="none" spc="0" normalizeH="0" baseline="0" noProof="0" dirty="0" smtClean="0">
                  <a:ln>
                    <a:noFill/>
                  </a:ln>
                  <a:effectLst/>
                  <a:uLnTx/>
                  <a:uFillTx/>
                  <a:ea typeface="Arial Unicode MS" pitchFamily="34" charset="-128"/>
                  <a:cs typeface="Arial Unicode MS" pitchFamily="34" charset="-128"/>
                </a:rPr>
                <a:t>Goods</a:t>
              </a:r>
            </a:p>
          </p:txBody>
        </p:sp>
        <p:sp>
          <p:nvSpPr>
            <p:cNvPr id="15" name="Right Arrow 14"/>
            <p:cNvSpPr/>
            <p:nvPr/>
          </p:nvSpPr>
          <p:spPr bwMode="gray">
            <a:xfrm>
              <a:off x="5147972" y="3031169"/>
              <a:ext cx="1455821" cy="806117"/>
            </a:xfrm>
            <a:prstGeom prst="rightArrow">
              <a:avLst>
                <a:gd name="adj1" fmla="val 50000"/>
                <a:gd name="adj2" fmla="val 50000"/>
              </a:avLst>
            </a:prstGeom>
            <a:ln>
              <a:headEnd/>
              <a:tailEnd/>
            </a:ln>
          </p:spPr>
          <p:style>
            <a:lnRef idx="1">
              <a:schemeClr val="accent3"/>
            </a:lnRef>
            <a:fillRef idx="3">
              <a:schemeClr val="accent3"/>
            </a:fillRef>
            <a:effectRef idx="2">
              <a:schemeClr val="accent3"/>
            </a:effectRef>
            <a:fontRef idx="minor">
              <a:schemeClr val="lt1"/>
            </a:fontRef>
          </p:style>
          <p:txBody>
            <a:bodyPr lIns="90000" tIns="72000" rIns="90000" bIns="72000" rtlCol="0" anchor="ctr"/>
            <a:lstStyle/>
            <a:p>
              <a:pPr marR="0" algn="ctr" defTabSz="914400" eaLnBrk="1" fontAlgn="base" latinLnBrk="0" hangingPunct="1">
                <a:lnSpc>
                  <a:spcPct val="100000"/>
                </a:lnSpc>
                <a:spcAft>
                  <a:spcPct val="0"/>
                </a:spcAft>
                <a:buClr>
                  <a:srgbClr val="F0AB00"/>
                </a:buClr>
                <a:buSzPct val="80000"/>
                <a:tabLst/>
              </a:pPr>
              <a:r>
                <a:rPr lang="en-US" sz="1200" b="1" kern="0" dirty="0" smtClean="0">
                  <a:ea typeface="Arial Unicode MS" pitchFamily="34" charset="-128"/>
                  <a:cs typeface="Arial Unicode MS" pitchFamily="34" charset="-128"/>
                </a:rPr>
                <a:t>Create Order</a:t>
              </a:r>
              <a:endParaRPr kumimoji="0" lang="en-US" sz="12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6" name="Right Arrow 15"/>
            <p:cNvSpPr/>
            <p:nvPr/>
          </p:nvSpPr>
          <p:spPr bwMode="gray">
            <a:xfrm>
              <a:off x="7077473" y="3031169"/>
              <a:ext cx="1455821" cy="806117"/>
            </a:xfrm>
            <a:prstGeom prst="rightArrow">
              <a:avLst>
                <a:gd name="adj1" fmla="val 50000"/>
                <a:gd name="adj2" fmla="val 50000"/>
              </a:avLst>
            </a:prstGeom>
            <a:ln>
              <a:headEnd/>
              <a:tailEnd/>
            </a:ln>
          </p:spPr>
          <p:style>
            <a:lnRef idx="1">
              <a:schemeClr val="accent3"/>
            </a:lnRef>
            <a:fillRef idx="3">
              <a:schemeClr val="accent3"/>
            </a:fillRef>
            <a:effectRef idx="2">
              <a:schemeClr val="accent3"/>
            </a:effectRef>
            <a:fontRef idx="minor">
              <a:schemeClr val="lt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200" b="1" kern="0" dirty="0" smtClean="0">
                  <a:ea typeface="Arial Unicode MS" pitchFamily="34" charset="-128"/>
                  <a:cs typeface="Arial Unicode MS" pitchFamily="34" charset="-128"/>
                </a:rPr>
                <a:t>Approve Order</a:t>
              </a:r>
              <a:endParaRPr kumimoji="0" lang="en-US" sz="1200" b="1"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1026" name="Picture 2" descr="C:\Users\D032841\AppData\Local\Microsoft\Windows\Temporary Internet Files\Content.IE5\MW07ETOX\MC900433954[1].png"/>
            <p:cNvPicPr>
              <a:picLocks noChangeAspect="1" noChangeArrowheads="1"/>
            </p:cNvPicPr>
            <p:nvPr/>
          </p:nvPicPr>
          <p:blipFill>
            <a:blip r:embed="rId3" cstate="print"/>
            <a:srcRect/>
            <a:stretch>
              <a:fillRect/>
            </a:stretch>
          </p:blipFill>
          <p:spPr bwMode="auto">
            <a:xfrm>
              <a:off x="6912604" y="2286005"/>
              <a:ext cx="664995" cy="664995"/>
            </a:xfrm>
            <a:prstGeom prst="rect">
              <a:avLst/>
            </a:prstGeom>
            <a:noFill/>
          </p:spPr>
        </p:pic>
        <p:pic>
          <p:nvPicPr>
            <p:cNvPr id="1027" name="Picture 3" descr="C:\Users\D032841\AppData\Local\Microsoft\Windows\Temporary Internet Files\Content.IE5\14WQXED1\MC900433953[1].png"/>
            <p:cNvPicPr>
              <a:picLocks noChangeAspect="1" noChangeArrowheads="1"/>
            </p:cNvPicPr>
            <p:nvPr/>
          </p:nvPicPr>
          <p:blipFill>
            <a:blip r:embed="rId4" cstate="print"/>
            <a:srcRect/>
            <a:stretch>
              <a:fillRect/>
            </a:stretch>
          </p:blipFill>
          <p:spPr bwMode="auto">
            <a:xfrm>
              <a:off x="3070895" y="2286004"/>
              <a:ext cx="664995" cy="664995"/>
            </a:xfrm>
            <a:prstGeom prst="rect">
              <a:avLst/>
            </a:prstGeom>
            <a:noFill/>
          </p:spPr>
        </p:pic>
        <p:sp>
          <p:nvSpPr>
            <p:cNvPr id="25" name="Rectangle 24"/>
            <p:cNvSpPr/>
            <p:nvPr/>
          </p:nvSpPr>
          <p:spPr bwMode="gray">
            <a:xfrm>
              <a:off x="6747735" y="2593974"/>
              <a:ext cx="164869" cy="1701299"/>
            </a:xfrm>
            <a:prstGeom prst="rect">
              <a:avLst/>
            </a:prstGeom>
            <a:solidFill>
              <a:schemeClr val="accent5"/>
            </a:solidFill>
            <a:ln>
              <a:noFill/>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smtClean="0">
                <a:ln>
                  <a:noFill/>
                </a:ln>
                <a:effectLst/>
                <a:uLnTx/>
                <a:uFillTx/>
                <a:ea typeface="Arial Unicode MS" pitchFamily="34" charset="-128"/>
                <a:cs typeface="Arial Unicode MS" pitchFamily="34" charset="-128"/>
              </a:endParaRPr>
            </a:p>
          </p:txBody>
        </p:sp>
      </p:grpSp>
      <p:grpSp>
        <p:nvGrpSpPr>
          <p:cNvPr id="3" name="Group 56"/>
          <p:cNvGrpSpPr/>
          <p:nvPr/>
        </p:nvGrpSpPr>
        <p:grpSpPr>
          <a:xfrm>
            <a:off x="3094875" y="2821976"/>
            <a:ext cx="5824705" cy="1474132"/>
            <a:chOff x="2964180" y="4295775"/>
            <a:chExt cx="6179820" cy="1564005"/>
          </a:xfrm>
        </p:grpSpPr>
        <p:sp>
          <p:nvSpPr>
            <p:cNvPr id="56" name="Rectangle 55"/>
            <p:cNvSpPr/>
            <p:nvPr/>
          </p:nvSpPr>
          <p:spPr bwMode="gray">
            <a:xfrm>
              <a:off x="2964180" y="4295775"/>
              <a:ext cx="6179820" cy="1564005"/>
            </a:xfrm>
            <a:prstGeom prst="rect">
              <a:avLst/>
            </a:prstGeom>
            <a:solidFill>
              <a:schemeClr val="bg1">
                <a:lumMod val="95000"/>
              </a:schemeClr>
            </a:solidFill>
            <a:ln w="9525" algn="ctr">
              <a:noFill/>
              <a:miter lim="800000"/>
              <a:headEnd/>
              <a:tailEnd/>
            </a:ln>
          </p:spPr>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smtClean="0">
                <a:ln>
                  <a:noFill/>
                </a:ln>
                <a:effectLst/>
                <a:uLnTx/>
                <a:uFillTx/>
                <a:ea typeface="Arial Unicode MS" pitchFamily="34" charset="-128"/>
                <a:cs typeface="Arial Unicode MS" pitchFamily="34" charset="-128"/>
              </a:endParaRPr>
            </a:p>
          </p:txBody>
        </p:sp>
        <p:pic>
          <p:nvPicPr>
            <p:cNvPr id="1039" name="Picture 15" descr="C:\Users\D032841\AppData\Local\Microsoft\Windows\Temporary Internet Files\Content.IE5\Q30X9IZO\MC900434874[1].png"/>
            <p:cNvPicPr>
              <a:picLocks noChangeAspect="1" noChangeArrowheads="1"/>
            </p:cNvPicPr>
            <p:nvPr/>
          </p:nvPicPr>
          <p:blipFill>
            <a:blip r:embed="rId5" cstate="print"/>
            <a:srcRect/>
            <a:stretch>
              <a:fillRect/>
            </a:stretch>
          </p:blipFill>
          <p:spPr bwMode="auto">
            <a:xfrm>
              <a:off x="3149496" y="4295775"/>
              <a:ext cx="800100" cy="800100"/>
            </a:xfrm>
            <a:prstGeom prst="rect">
              <a:avLst/>
            </a:prstGeom>
            <a:noFill/>
          </p:spPr>
        </p:pic>
        <p:sp>
          <p:nvSpPr>
            <p:cNvPr id="39" name="Oval 38"/>
            <p:cNvSpPr/>
            <p:nvPr/>
          </p:nvSpPr>
          <p:spPr bwMode="gray">
            <a:xfrm>
              <a:off x="3070895" y="5238750"/>
              <a:ext cx="1092407" cy="450953"/>
            </a:xfrm>
            <a:prstGeom prst="ellipse">
              <a:avLst/>
            </a:prstGeom>
            <a:solidFill>
              <a:schemeClr val="accent1">
                <a:alpha val="34000"/>
              </a:schemeClr>
            </a:solidFill>
            <a:ln>
              <a:solidFill>
                <a:schemeClr val="accent1">
                  <a:alpha val="34000"/>
                </a:schemeClr>
              </a:solidFill>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en-US" sz="1100" b="1" i="0" u="none" strike="noStrike" kern="0" cap="none" spc="0" normalizeH="0" baseline="0" noProof="0" dirty="0" smtClean="0">
                  <a:ln>
                    <a:noFill/>
                  </a:ln>
                  <a:effectLst/>
                  <a:uLnTx/>
                  <a:uFillTx/>
                  <a:ea typeface="Arial Unicode MS" pitchFamily="34" charset="-128"/>
                  <a:cs typeface="Arial Unicode MS" pitchFamily="34" charset="-128"/>
                </a:rPr>
                <a:t>Create</a:t>
              </a:r>
            </a:p>
          </p:txBody>
        </p:sp>
        <p:sp>
          <p:nvSpPr>
            <p:cNvPr id="40" name="Oval 39"/>
            <p:cNvSpPr/>
            <p:nvPr/>
          </p:nvSpPr>
          <p:spPr bwMode="gray">
            <a:xfrm>
              <a:off x="4269271" y="5238750"/>
              <a:ext cx="1092407" cy="450953"/>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en-US" sz="1100" b="1" i="0" u="none" strike="noStrike" kern="0" cap="none" spc="0" normalizeH="0" baseline="0" noProof="0" dirty="0" smtClean="0">
                  <a:ln>
                    <a:noFill/>
                  </a:ln>
                  <a:effectLst/>
                  <a:uLnTx/>
                  <a:uFillTx/>
                  <a:ea typeface="Arial Unicode MS" pitchFamily="34" charset="-128"/>
                  <a:cs typeface="Arial Unicode MS" pitchFamily="34" charset="-128"/>
                </a:rPr>
                <a:t>Read</a:t>
              </a:r>
            </a:p>
          </p:txBody>
        </p:sp>
        <p:sp>
          <p:nvSpPr>
            <p:cNvPr id="41" name="Oval 40"/>
            <p:cNvSpPr/>
            <p:nvPr/>
          </p:nvSpPr>
          <p:spPr bwMode="gray">
            <a:xfrm>
              <a:off x="5505620" y="5238750"/>
              <a:ext cx="1092407" cy="450953"/>
            </a:xfrm>
            <a:prstGeom prst="ellipse">
              <a:avLst/>
            </a:prstGeom>
            <a:solidFill>
              <a:schemeClr val="accent1">
                <a:alpha val="34000"/>
              </a:schemeClr>
            </a:solidFill>
            <a:ln>
              <a:solidFill>
                <a:schemeClr val="accent1">
                  <a:alpha val="34000"/>
                </a:schemeClr>
              </a:solidFill>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en-US" sz="1100" b="1" i="0" u="none" strike="noStrike" kern="0" cap="none" spc="0" normalizeH="0" baseline="0" noProof="0" dirty="0" smtClean="0">
                  <a:ln>
                    <a:noFill/>
                  </a:ln>
                  <a:effectLst/>
                  <a:uLnTx/>
                  <a:uFillTx/>
                  <a:ea typeface="Arial Unicode MS" pitchFamily="34" charset="-128"/>
                  <a:cs typeface="Arial Unicode MS" pitchFamily="34" charset="-128"/>
                </a:rPr>
                <a:t>Update</a:t>
              </a:r>
            </a:p>
          </p:txBody>
        </p:sp>
        <p:sp>
          <p:nvSpPr>
            <p:cNvPr id="42" name="Oval 41"/>
            <p:cNvSpPr/>
            <p:nvPr/>
          </p:nvSpPr>
          <p:spPr bwMode="gray">
            <a:xfrm>
              <a:off x="6744975" y="5238750"/>
              <a:ext cx="1092407" cy="450953"/>
            </a:xfrm>
            <a:prstGeom prst="ellipse">
              <a:avLst/>
            </a:prstGeom>
            <a:solidFill>
              <a:schemeClr val="accent1">
                <a:alpha val="34000"/>
              </a:schemeClr>
            </a:solidFill>
            <a:ln>
              <a:solidFill>
                <a:schemeClr val="accent1">
                  <a:alpha val="34000"/>
                </a:schemeClr>
              </a:solidFill>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en-US" sz="1100" b="1" i="0" u="none" strike="noStrike" kern="0" cap="none" spc="0" normalizeH="0" baseline="0" noProof="0" dirty="0" smtClean="0">
                  <a:ln>
                    <a:noFill/>
                  </a:ln>
                  <a:effectLst/>
                  <a:uLnTx/>
                  <a:uFillTx/>
                  <a:ea typeface="Arial Unicode MS" pitchFamily="34" charset="-128"/>
                  <a:cs typeface="Arial Unicode MS" pitchFamily="34" charset="-128"/>
                </a:rPr>
                <a:t>Delete</a:t>
              </a:r>
            </a:p>
          </p:txBody>
        </p:sp>
        <p:sp>
          <p:nvSpPr>
            <p:cNvPr id="44" name="Oval 43"/>
            <p:cNvSpPr/>
            <p:nvPr/>
          </p:nvSpPr>
          <p:spPr bwMode="gray">
            <a:xfrm>
              <a:off x="7987090" y="5238750"/>
              <a:ext cx="1092407" cy="450953"/>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en-US" sz="1100" b="1" i="0" u="none" strike="noStrike" kern="0" cap="none" spc="0" normalizeH="0" baseline="0" noProof="0" dirty="0" smtClean="0">
                  <a:ln>
                    <a:noFill/>
                  </a:ln>
                  <a:effectLst/>
                  <a:uLnTx/>
                  <a:uFillTx/>
                  <a:ea typeface="Arial Unicode MS" pitchFamily="34" charset="-128"/>
                  <a:cs typeface="Arial Unicode MS" pitchFamily="34" charset="-128"/>
                </a:rPr>
                <a:t>Execute</a:t>
              </a:r>
            </a:p>
          </p:txBody>
        </p:sp>
        <p:cxnSp>
          <p:nvCxnSpPr>
            <p:cNvPr id="47" name="Straight Connector 46"/>
            <p:cNvCxnSpPr>
              <a:endCxn id="44" idx="1"/>
            </p:cNvCxnSpPr>
            <p:nvPr/>
          </p:nvCxnSpPr>
          <p:spPr>
            <a:xfrm>
              <a:off x="3949596" y="4714875"/>
              <a:ext cx="4197473" cy="5899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endCxn id="40" idx="1"/>
            </p:cNvCxnSpPr>
            <p:nvPr/>
          </p:nvCxnSpPr>
          <p:spPr>
            <a:xfrm>
              <a:off x="3949596" y="4864100"/>
              <a:ext cx="479654" cy="4406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Авторизация – </a:t>
            </a:r>
            <a:r>
              <a:rPr lang="en-US" sz="2400" dirty="0" smtClean="0"/>
              <a:t>Authorization</a:t>
            </a:r>
            <a:br>
              <a:rPr lang="en-US" sz="2400" dirty="0" smtClean="0"/>
            </a:br>
            <a:r>
              <a:rPr lang="en-US" sz="1800" dirty="0" smtClean="0">
                <a:solidFill>
                  <a:schemeClr val="bg1"/>
                </a:solidFill>
              </a:rPr>
              <a:t>Concepts and Entities</a:t>
            </a:r>
            <a:endParaRPr lang="en-US" dirty="0">
              <a:solidFill>
                <a:schemeClr val="bg1"/>
              </a:solidFill>
            </a:endParaRPr>
          </a:p>
        </p:txBody>
      </p:sp>
      <p:sp>
        <p:nvSpPr>
          <p:cNvPr id="6" name="Text Placeholder 5"/>
          <p:cNvSpPr>
            <a:spLocks noGrp="1"/>
          </p:cNvSpPr>
          <p:nvPr>
            <p:ph type="body" sz="quarter" idx="10"/>
          </p:nvPr>
        </p:nvSpPr>
        <p:spPr>
          <a:xfrm>
            <a:off x="324000" y="1354841"/>
            <a:ext cx="8494713" cy="4688512"/>
          </a:xfrm>
        </p:spPr>
        <p:txBody>
          <a:bodyPr/>
          <a:lstStyle/>
          <a:p>
            <a:pPr lvl="1"/>
            <a:r>
              <a:rPr lang="en-US" sz="1800" dirty="0" smtClean="0"/>
              <a:t>Users</a:t>
            </a:r>
          </a:p>
          <a:p>
            <a:pPr lvl="2">
              <a:buFont typeface="Wingdings" pitchFamily="2" charset="2"/>
              <a:buChar char="§"/>
            </a:pPr>
            <a:r>
              <a:rPr lang="en-US" sz="1800" dirty="0" smtClean="0"/>
              <a:t>Want to access protected resources</a:t>
            </a:r>
          </a:p>
          <a:p>
            <a:pPr lvl="1"/>
            <a:endParaRPr lang="en-US" sz="1800" dirty="0" smtClean="0"/>
          </a:p>
          <a:p>
            <a:pPr lvl="1"/>
            <a:endParaRPr lang="en-US" sz="1800" dirty="0" smtClean="0"/>
          </a:p>
          <a:p>
            <a:pPr lvl="1"/>
            <a:endParaRPr lang="en-US" sz="1800" dirty="0" smtClean="0"/>
          </a:p>
          <a:p>
            <a:pPr lvl="1"/>
            <a:r>
              <a:rPr lang="en-US" sz="1800" dirty="0" smtClean="0"/>
              <a:t>Roles</a:t>
            </a:r>
          </a:p>
          <a:p>
            <a:pPr lvl="2">
              <a:buFont typeface="Wingdings" pitchFamily="2" charset="2"/>
              <a:buChar char="§"/>
            </a:pPr>
            <a:r>
              <a:rPr lang="en-US" sz="1800" dirty="0" smtClean="0"/>
              <a:t>Collection of one or more privileges</a:t>
            </a:r>
          </a:p>
          <a:p>
            <a:pPr lvl="2"/>
            <a:endParaRPr lang="en-US" sz="1800" dirty="0" smtClean="0"/>
          </a:p>
          <a:p>
            <a:pPr lvl="1"/>
            <a:endParaRPr lang="en-US" sz="1800" dirty="0" smtClean="0"/>
          </a:p>
          <a:p>
            <a:pPr lvl="1"/>
            <a:endParaRPr lang="en-US" sz="1800" dirty="0" smtClean="0"/>
          </a:p>
          <a:p>
            <a:pPr lvl="1"/>
            <a:r>
              <a:rPr lang="en-US" sz="1800" dirty="0" smtClean="0"/>
              <a:t>Permissions</a:t>
            </a:r>
          </a:p>
          <a:p>
            <a:pPr lvl="2">
              <a:buFont typeface="Wingdings" pitchFamily="2" charset="2"/>
              <a:buChar char="§"/>
            </a:pPr>
            <a:r>
              <a:rPr lang="en-US" sz="1800" dirty="0" smtClean="0"/>
              <a:t>Technical representation of a privilege</a:t>
            </a:r>
          </a:p>
          <a:p>
            <a:pPr lvl="1">
              <a:buNone/>
              <a:tabLst>
                <a:tab pos="2057400" algn="l"/>
              </a:tabLst>
            </a:pPr>
            <a:endParaRPr lang="en-US" sz="1800" dirty="0" smtClean="0"/>
          </a:p>
        </p:txBody>
      </p:sp>
      <p:grpSp>
        <p:nvGrpSpPr>
          <p:cNvPr id="2" name="Group 23"/>
          <p:cNvGrpSpPr/>
          <p:nvPr/>
        </p:nvGrpSpPr>
        <p:grpSpPr>
          <a:xfrm>
            <a:off x="1054617" y="2253292"/>
            <a:ext cx="3198834" cy="372381"/>
            <a:chOff x="611946" y="2129467"/>
            <a:chExt cx="3198834" cy="372381"/>
          </a:xfrm>
        </p:grpSpPr>
        <p:pic>
          <p:nvPicPr>
            <p:cNvPr id="26" name="Picture 12" descr="C:\Users\D032841\AppData\Local\Microsoft\Windows\Temporary Internet Files\Content.IE5\14WQXED1\MC900432621[1].png"/>
            <p:cNvPicPr>
              <a:picLocks noChangeAspect="1" noChangeArrowheads="1"/>
            </p:cNvPicPr>
            <p:nvPr/>
          </p:nvPicPr>
          <p:blipFill>
            <a:blip r:embed="rId3" cstate="print"/>
            <a:srcRect/>
            <a:stretch>
              <a:fillRect/>
            </a:stretch>
          </p:blipFill>
          <p:spPr bwMode="auto">
            <a:xfrm>
              <a:off x="611946" y="2143019"/>
              <a:ext cx="338846" cy="345277"/>
            </a:xfrm>
            <a:prstGeom prst="rect">
              <a:avLst/>
            </a:prstGeom>
            <a:noFill/>
          </p:spPr>
        </p:pic>
        <p:pic>
          <p:nvPicPr>
            <p:cNvPr id="27" name="Picture 13" descr="C:\Users\D032841\AppData\Local\Microsoft\Windows\Temporary Internet Files\Content.IE5\1YMJIXT4\MC900432622[1].png"/>
            <p:cNvPicPr>
              <a:picLocks noChangeAspect="1" noChangeArrowheads="1"/>
            </p:cNvPicPr>
            <p:nvPr/>
          </p:nvPicPr>
          <p:blipFill>
            <a:blip r:embed="rId4" cstate="print"/>
            <a:srcRect/>
            <a:stretch>
              <a:fillRect/>
            </a:stretch>
          </p:blipFill>
          <p:spPr bwMode="auto">
            <a:xfrm>
              <a:off x="1770691" y="2143978"/>
              <a:ext cx="336964" cy="343359"/>
            </a:xfrm>
            <a:prstGeom prst="rect">
              <a:avLst/>
            </a:prstGeom>
            <a:noFill/>
          </p:spPr>
        </p:pic>
        <p:pic>
          <p:nvPicPr>
            <p:cNvPr id="28" name="Picture 14" descr="C:\Users\D032841\AppData\Local\Microsoft\Windows\Temporary Internet Files\Content.IE5\Q30X9IZO\MC900432623[1].png"/>
            <p:cNvPicPr>
              <a:picLocks noChangeAspect="1" noChangeArrowheads="1"/>
            </p:cNvPicPr>
            <p:nvPr/>
          </p:nvPicPr>
          <p:blipFill>
            <a:blip r:embed="rId5" cstate="print"/>
            <a:srcRect/>
            <a:stretch>
              <a:fillRect/>
            </a:stretch>
          </p:blipFill>
          <p:spPr bwMode="auto">
            <a:xfrm>
              <a:off x="1178019" y="2129467"/>
              <a:ext cx="365445" cy="372381"/>
            </a:xfrm>
            <a:prstGeom prst="rect">
              <a:avLst/>
            </a:prstGeom>
            <a:noFill/>
          </p:spPr>
        </p:pic>
        <p:pic>
          <p:nvPicPr>
            <p:cNvPr id="29" name="Picture 15" descr="C:\Users\D032841\AppData\Local\Microsoft\Windows\Temporary Internet Files\Content.IE5\MW07ETOX\MC900432624[1].png"/>
            <p:cNvPicPr>
              <a:picLocks noChangeAspect="1" noChangeArrowheads="1"/>
            </p:cNvPicPr>
            <p:nvPr/>
          </p:nvPicPr>
          <p:blipFill>
            <a:blip r:embed="rId6" cstate="print"/>
            <a:srcRect/>
            <a:stretch>
              <a:fillRect/>
            </a:stretch>
          </p:blipFill>
          <p:spPr bwMode="auto">
            <a:xfrm>
              <a:off x="2902837" y="2143019"/>
              <a:ext cx="338846" cy="345277"/>
            </a:xfrm>
            <a:prstGeom prst="rect">
              <a:avLst/>
            </a:prstGeom>
            <a:noFill/>
          </p:spPr>
        </p:pic>
        <p:pic>
          <p:nvPicPr>
            <p:cNvPr id="30" name="Picture 16" descr="C:\Users\D032841\AppData\Local\Microsoft\Windows\Temporary Internet Files\Content.IE5\1YMJIXT4\MC900432625[1].png"/>
            <p:cNvPicPr>
              <a:picLocks noChangeAspect="1" noChangeArrowheads="1"/>
            </p:cNvPicPr>
            <p:nvPr/>
          </p:nvPicPr>
          <p:blipFill>
            <a:blip r:embed="rId7" cstate="print"/>
            <a:srcRect/>
            <a:stretch>
              <a:fillRect/>
            </a:stretch>
          </p:blipFill>
          <p:spPr bwMode="auto">
            <a:xfrm>
              <a:off x="3468911" y="2141479"/>
              <a:ext cx="341869" cy="348358"/>
            </a:xfrm>
            <a:prstGeom prst="rect">
              <a:avLst/>
            </a:prstGeom>
            <a:noFill/>
          </p:spPr>
        </p:pic>
        <p:pic>
          <p:nvPicPr>
            <p:cNvPr id="31" name="Picture 17" descr="C:\Users\D032841\AppData\Local\Microsoft\Windows\Temporary Internet Files\Content.IE5\Q30X9IZO\MC900432626[1].png"/>
            <p:cNvPicPr>
              <a:picLocks noChangeAspect="1" noChangeArrowheads="1"/>
            </p:cNvPicPr>
            <p:nvPr/>
          </p:nvPicPr>
          <p:blipFill>
            <a:blip r:embed="rId8" cstate="print"/>
            <a:srcRect/>
            <a:stretch>
              <a:fillRect/>
            </a:stretch>
          </p:blipFill>
          <p:spPr bwMode="auto">
            <a:xfrm>
              <a:off x="2334882" y="2142060"/>
              <a:ext cx="340728" cy="347195"/>
            </a:xfrm>
            <a:prstGeom prst="rect">
              <a:avLst/>
            </a:prstGeom>
            <a:noFill/>
          </p:spPr>
        </p:pic>
      </p:grpSp>
      <p:grpSp>
        <p:nvGrpSpPr>
          <p:cNvPr id="3" name="Group 21"/>
          <p:cNvGrpSpPr/>
          <p:nvPr/>
        </p:nvGrpSpPr>
        <p:grpSpPr>
          <a:xfrm>
            <a:off x="1054617" y="3868730"/>
            <a:ext cx="3119341" cy="341739"/>
            <a:chOff x="611945" y="3550355"/>
            <a:chExt cx="3119341" cy="341739"/>
          </a:xfrm>
        </p:grpSpPr>
        <p:sp>
          <p:nvSpPr>
            <p:cNvPr id="34" name="Rectangle 33"/>
            <p:cNvSpPr/>
            <p:nvPr/>
          </p:nvSpPr>
          <p:spPr bwMode="gray">
            <a:xfrm>
              <a:off x="1762598" y="3550355"/>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1" i="0" u="none" strike="noStrike" kern="0" cap="none" spc="0" normalizeH="0" baseline="0" noProof="0" dirty="0" smtClean="0">
                  <a:ln>
                    <a:noFill/>
                  </a:ln>
                  <a:effectLst/>
                  <a:uLnTx/>
                  <a:uFillTx/>
                  <a:ea typeface="Arial Unicode MS" pitchFamily="34" charset="-128"/>
                  <a:cs typeface="Arial Unicode MS" pitchFamily="34" charset="-128"/>
                </a:rPr>
                <a:t>Role</a:t>
              </a:r>
              <a:r>
                <a:rPr kumimoji="0" lang="de-DE" sz="1200" b="1" i="0" u="none" strike="noStrike" kern="0" cap="none" spc="0" normalizeH="0" noProof="0" dirty="0" smtClean="0">
                  <a:ln>
                    <a:noFill/>
                  </a:ln>
                  <a:effectLst/>
                  <a:uLnTx/>
                  <a:uFillTx/>
                  <a:ea typeface="Arial Unicode MS" pitchFamily="34" charset="-128"/>
                  <a:cs typeface="Arial Unicode MS" pitchFamily="34" charset="-128"/>
                </a:rPr>
                <a:t> B</a:t>
              </a:r>
              <a:endParaRPr kumimoji="0" lang="de-DE" sz="12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5" name="Rectangle 34"/>
            <p:cNvSpPr/>
            <p:nvPr/>
          </p:nvSpPr>
          <p:spPr bwMode="gray">
            <a:xfrm>
              <a:off x="611945" y="3550355"/>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1" i="0" u="none" strike="noStrike" kern="0" cap="none" spc="0" normalizeH="0" baseline="0" noProof="0" dirty="0" smtClean="0">
                  <a:ln>
                    <a:noFill/>
                  </a:ln>
                  <a:effectLst/>
                  <a:uLnTx/>
                  <a:uFillTx/>
                  <a:ea typeface="Arial Unicode MS" pitchFamily="34" charset="-128"/>
                  <a:cs typeface="Arial Unicode MS" pitchFamily="34" charset="-128"/>
                </a:rPr>
                <a:t>Role A</a:t>
              </a:r>
            </a:p>
          </p:txBody>
        </p:sp>
        <p:sp>
          <p:nvSpPr>
            <p:cNvPr id="20" name="Rectangle 19"/>
            <p:cNvSpPr/>
            <p:nvPr/>
          </p:nvSpPr>
          <p:spPr bwMode="gray">
            <a:xfrm>
              <a:off x="2913250" y="3550355"/>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lang="de-DE" sz="2000" b="1" kern="0" dirty="0" smtClean="0">
                  <a:ea typeface="Arial Unicode MS" pitchFamily="34" charset="-128"/>
                  <a:cs typeface="Arial Unicode MS" pitchFamily="34" charset="-128"/>
                </a:rPr>
                <a:t>…</a:t>
              </a:r>
              <a:endParaRPr kumimoji="0" lang="de-DE" sz="2000" b="1" i="0" u="none" strike="noStrike" kern="0" cap="none" spc="0" normalizeH="0" baseline="0" noProof="0" dirty="0" smtClean="0">
                <a:ln>
                  <a:noFill/>
                </a:ln>
                <a:effectLst/>
                <a:uLnTx/>
                <a:uFillTx/>
                <a:ea typeface="Arial Unicode MS" pitchFamily="34" charset="-128"/>
                <a:cs typeface="Arial Unicode MS" pitchFamily="34" charset="-128"/>
              </a:endParaRPr>
            </a:p>
          </p:txBody>
        </p:sp>
      </p:grpSp>
      <p:grpSp>
        <p:nvGrpSpPr>
          <p:cNvPr id="4" name="Group 22"/>
          <p:cNvGrpSpPr/>
          <p:nvPr/>
        </p:nvGrpSpPr>
        <p:grpSpPr>
          <a:xfrm>
            <a:off x="1054617" y="5542662"/>
            <a:ext cx="4368633" cy="341739"/>
            <a:chOff x="515746" y="5088102"/>
            <a:chExt cx="4368633" cy="341739"/>
          </a:xfrm>
        </p:grpSpPr>
        <p:sp>
          <p:nvSpPr>
            <p:cNvPr id="85" name="Rectangle 84"/>
            <p:cNvSpPr/>
            <p:nvPr/>
          </p:nvSpPr>
          <p:spPr bwMode="gray">
            <a:xfrm>
              <a:off x="515746" y="5088102"/>
              <a:ext cx="1244533"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1" i="0" u="none" strike="noStrike" kern="0" cap="none" spc="0" normalizeH="0" baseline="0" noProof="0" dirty="0" smtClean="0">
                  <a:ln>
                    <a:noFill/>
                  </a:ln>
                  <a:effectLst/>
                  <a:uLnTx/>
                  <a:uFillTx/>
                  <a:ea typeface="Arial Unicode MS" pitchFamily="34" charset="-128"/>
                  <a:cs typeface="Arial Unicode MS" pitchFamily="34" charset="-128"/>
                </a:rPr>
                <a:t>Permission A</a:t>
              </a:r>
            </a:p>
          </p:txBody>
        </p:sp>
        <p:sp>
          <p:nvSpPr>
            <p:cNvPr id="18" name="Rectangle 17"/>
            <p:cNvSpPr/>
            <p:nvPr/>
          </p:nvSpPr>
          <p:spPr bwMode="gray">
            <a:xfrm>
              <a:off x="2077796" y="5088102"/>
              <a:ext cx="1244533"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1" i="0" u="none" strike="noStrike" kern="0" cap="none" spc="0" normalizeH="0" baseline="0" noProof="0" dirty="0" smtClean="0">
                  <a:ln>
                    <a:noFill/>
                  </a:ln>
                  <a:effectLst/>
                  <a:uLnTx/>
                  <a:uFillTx/>
                  <a:ea typeface="Arial Unicode MS" pitchFamily="34" charset="-128"/>
                  <a:cs typeface="Arial Unicode MS" pitchFamily="34" charset="-128"/>
                </a:rPr>
                <a:t>Permission B</a:t>
              </a:r>
            </a:p>
          </p:txBody>
        </p:sp>
        <p:sp>
          <p:nvSpPr>
            <p:cNvPr id="21" name="Rectangle 20"/>
            <p:cNvSpPr/>
            <p:nvPr/>
          </p:nvSpPr>
          <p:spPr bwMode="gray">
            <a:xfrm>
              <a:off x="3639846" y="5088102"/>
              <a:ext cx="1244533"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2000" b="1" i="0" u="none" strike="noStrike" kern="0" cap="none" spc="0" normalizeH="0" baseline="0" noProof="0" dirty="0" smtClean="0">
                  <a:ln>
                    <a:noFill/>
                  </a:ln>
                  <a:effectLst/>
                  <a:uLnTx/>
                  <a:uFillTx/>
                  <a:ea typeface="Arial Unicode MS" pitchFamily="34" charset="-128"/>
                  <a:cs typeface="Arial Unicode MS" pitchFamily="34" charset="-128"/>
                </a:rPr>
                <a:t>…</a:t>
              </a:r>
            </a:p>
          </p:txBody>
        </p:sp>
      </p:grpSp>
      <p:pic>
        <p:nvPicPr>
          <p:cNvPr id="1038" name="Picture 14" descr="C:\Users\D032841\AppData\Local\Microsoft\Windows\Temporary Internet Files\Content.IE5\14WQXED1\MC900434391[1].wmf"/>
          <p:cNvPicPr>
            <a:picLocks noChangeAspect="1" noChangeArrowheads="1"/>
          </p:cNvPicPr>
          <p:nvPr/>
        </p:nvPicPr>
        <p:blipFill>
          <a:blip r:embed="rId9" cstate="print"/>
          <a:srcRect/>
          <a:stretch>
            <a:fillRect/>
          </a:stretch>
        </p:blipFill>
        <p:spPr bwMode="auto">
          <a:xfrm>
            <a:off x="6324600" y="2589917"/>
            <a:ext cx="1885950" cy="1920875"/>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Авторизация – </a:t>
            </a:r>
            <a:r>
              <a:rPr lang="en-US" sz="2400" dirty="0" smtClean="0"/>
              <a:t>Authorization</a:t>
            </a:r>
            <a:br>
              <a:rPr lang="en-US" sz="2400" dirty="0" smtClean="0"/>
            </a:br>
            <a:r>
              <a:rPr lang="en-US" sz="1800" dirty="0" smtClean="0">
                <a:solidFill>
                  <a:schemeClr val="bg1"/>
                </a:solidFill>
              </a:rPr>
              <a:t>SAP NW AS Java Concepts and Entities</a:t>
            </a:r>
            <a:endParaRPr lang="en-US" dirty="0">
              <a:solidFill>
                <a:schemeClr val="bg1"/>
              </a:solidFill>
            </a:endParaRPr>
          </a:p>
        </p:txBody>
      </p:sp>
      <p:sp>
        <p:nvSpPr>
          <p:cNvPr id="6" name="Text Placeholder 5"/>
          <p:cNvSpPr>
            <a:spLocks noGrp="1"/>
          </p:cNvSpPr>
          <p:nvPr>
            <p:ph type="body" sz="quarter" idx="10"/>
          </p:nvPr>
        </p:nvSpPr>
        <p:spPr/>
        <p:txBody>
          <a:bodyPr/>
          <a:lstStyle/>
          <a:p>
            <a:pPr lvl="1"/>
            <a:r>
              <a:rPr lang="en-US" sz="1800" dirty="0" smtClean="0"/>
              <a:t>Users</a:t>
            </a:r>
            <a:br>
              <a:rPr lang="en-US" sz="1800" dirty="0" smtClean="0"/>
            </a:br>
            <a:endParaRPr lang="en-US" sz="1800" dirty="0" smtClean="0"/>
          </a:p>
          <a:p>
            <a:pPr lvl="1"/>
            <a:endParaRPr lang="en-US" sz="1800" dirty="0" smtClean="0"/>
          </a:p>
          <a:p>
            <a:pPr lvl="1"/>
            <a:r>
              <a:rPr lang="en-US" sz="1800" dirty="0" smtClean="0"/>
              <a:t>Roles</a:t>
            </a:r>
          </a:p>
          <a:p>
            <a:pPr lvl="2">
              <a:buFont typeface="Wingdings" pitchFamily="2" charset="2"/>
              <a:buChar char="§"/>
            </a:pPr>
            <a:r>
              <a:rPr lang="en-US" dirty="0" smtClean="0"/>
              <a:t>Container for actions</a:t>
            </a:r>
            <a:br>
              <a:rPr lang="en-US" dirty="0" smtClean="0"/>
            </a:br>
            <a:endParaRPr lang="en-US" dirty="0" smtClean="0"/>
          </a:p>
          <a:p>
            <a:pPr lvl="2"/>
            <a:endParaRPr lang="en-US" sz="1800" dirty="0" smtClean="0"/>
          </a:p>
          <a:p>
            <a:pPr lvl="1"/>
            <a:r>
              <a:rPr lang="en-US" sz="1800" dirty="0" smtClean="0"/>
              <a:t>Actions</a:t>
            </a:r>
          </a:p>
          <a:p>
            <a:pPr lvl="2">
              <a:buFont typeface="Wingdings" pitchFamily="2" charset="2"/>
              <a:buChar char="§"/>
            </a:pPr>
            <a:r>
              <a:rPr lang="en-US" dirty="0" smtClean="0"/>
              <a:t>Container for permissions</a:t>
            </a:r>
          </a:p>
          <a:p>
            <a:pPr lvl="2">
              <a:buFont typeface="Wingdings" pitchFamily="2" charset="2"/>
              <a:buChar char="§"/>
            </a:pPr>
            <a:r>
              <a:rPr lang="en-US" dirty="0" smtClean="0"/>
              <a:t>Created via deployment descriptor</a:t>
            </a:r>
            <a:br>
              <a:rPr lang="en-US" dirty="0" smtClean="0"/>
            </a:br>
            <a:endParaRPr lang="en-US" dirty="0" smtClean="0"/>
          </a:p>
          <a:p>
            <a:pPr lvl="2"/>
            <a:endParaRPr lang="en-US" sz="1800" dirty="0" smtClean="0"/>
          </a:p>
          <a:p>
            <a:pPr lvl="1"/>
            <a:r>
              <a:rPr lang="en-US" sz="1800" dirty="0" smtClean="0"/>
              <a:t>Java Permissions</a:t>
            </a:r>
          </a:p>
          <a:p>
            <a:pPr lvl="2">
              <a:buFont typeface="Wingdings" pitchFamily="2" charset="2"/>
              <a:buChar char="§"/>
            </a:pPr>
            <a:r>
              <a:rPr lang="en-US" dirty="0" smtClean="0"/>
              <a:t>Single privilege checked in code</a:t>
            </a:r>
          </a:p>
          <a:p>
            <a:pPr lvl="1"/>
            <a:endParaRPr lang="en-US" sz="1800" dirty="0" smtClean="0"/>
          </a:p>
          <a:p>
            <a:pPr lvl="1">
              <a:tabLst>
                <a:tab pos="2057400" algn="l"/>
              </a:tabLst>
            </a:pPr>
            <a:endParaRPr lang="en-US" sz="1800" dirty="0" smtClean="0"/>
          </a:p>
        </p:txBody>
      </p:sp>
      <p:grpSp>
        <p:nvGrpSpPr>
          <p:cNvPr id="2" name="Group 104"/>
          <p:cNvGrpSpPr/>
          <p:nvPr/>
        </p:nvGrpSpPr>
        <p:grpSpPr>
          <a:xfrm>
            <a:off x="2731213" y="1322519"/>
            <a:ext cx="6164387" cy="3367417"/>
            <a:chOff x="2750084" y="1135984"/>
            <a:chExt cx="6164387" cy="3367417"/>
          </a:xfrm>
        </p:grpSpPr>
        <p:sp>
          <p:nvSpPr>
            <p:cNvPr id="53" name="Rectangle 52"/>
            <p:cNvSpPr/>
            <p:nvPr/>
          </p:nvSpPr>
          <p:spPr bwMode="gray">
            <a:xfrm>
              <a:off x="6976387" y="4161662"/>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Action B</a:t>
              </a:r>
            </a:p>
          </p:txBody>
        </p:sp>
        <p:sp>
          <p:nvSpPr>
            <p:cNvPr id="54" name="Rectangle 53"/>
            <p:cNvSpPr/>
            <p:nvPr/>
          </p:nvSpPr>
          <p:spPr bwMode="gray">
            <a:xfrm>
              <a:off x="6972633" y="3003485"/>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Action A</a:t>
              </a:r>
            </a:p>
          </p:txBody>
        </p:sp>
        <p:cxnSp>
          <p:nvCxnSpPr>
            <p:cNvPr id="60" name="Shape 59"/>
            <p:cNvCxnSpPr>
              <a:stCxn id="34" idx="3"/>
              <a:endCxn id="53" idx="1"/>
            </p:cNvCxnSpPr>
            <p:nvPr/>
          </p:nvCxnSpPr>
          <p:spPr>
            <a:xfrm>
              <a:off x="6544699" y="3174355"/>
              <a:ext cx="431688" cy="1158177"/>
            </a:xfrm>
            <a:prstGeom prst="bentConnector3">
              <a:avLst>
                <a:gd name="adj1" fmla="val 50000"/>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bwMode="gray">
            <a:xfrm>
              <a:off x="8090267" y="3605120"/>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800" b="0" i="0" u="none" strike="noStrike" kern="0" cap="none" spc="0" normalizeH="0" baseline="0" noProof="0" dirty="0" smtClean="0">
                  <a:ln>
                    <a:noFill/>
                  </a:ln>
                  <a:effectLst/>
                  <a:uLnTx/>
                  <a:uFillTx/>
                  <a:ea typeface="Arial Unicode MS" pitchFamily="34" charset="-128"/>
                  <a:cs typeface="Arial Unicode MS" pitchFamily="34" charset="-128"/>
                </a:rPr>
                <a:t>Permission C</a:t>
              </a:r>
            </a:p>
          </p:txBody>
        </p:sp>
        <p:sp>
          <p:nvSpPr>
            <p:cNvPr id="62" name="Rectangle 61"/>
            <p:cNvSpPr/>
            <p:nvPr/>
          </p:nvSpPr>
          <p:spPr bwMode="gray">
            <a:xfrm>
              <a:off x="8090267" y="3003485"/>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800" b="0" i="0" u="none" strike="noStrike" kern="0" cap="none" spc="0" normalizeH="0" baseline="0" noProof="0" dirty="0" smtClean="0">
                  <a:ln>
                    <a:noFill/>
                  </a:ln>
                  <a:effectLst/>
                  <a:uLnTx/>
                  <a:uFillTx/>
                  <a:ea typeface="Arial Unicode MS" pitchFamily="34" charset="-128"/>
                  <a:cs typeface="Arial Unicode MS" pitchFamily="34" charset="-128"/>
                </a:rPr>
                <a:t>Permission A</a:t>
              </a:r>
            </a:p>
          </p:txBody>
        </p:sp>
        <p:sp>
          <p:nvSpPr>
            <p:cNvPr id="63" name="Rectangle 62"/>
            <p:cNvSpPr/>
            <p:nvPr/>
          </p:nvSpPr>
          <p:spPr bwMode="gray">
            <a:xfrm>
              <a:off x="8090267" y="4155667"/>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800" b="0" i="0" u="none" strike="noStrike" kern="0" cap="none" spc="0" normalizeH="0" baseline="0" noProof="0" dirty="0" smtClean="0">
                  <a:ln>
                    <a:noFill/>
                  </a:ln>
                  <a:effectLst/>
                  <a:uLnTx/>
                  <a:uFillTx/>
                  <a:ea typeface="Arial Unicode MS" pitchFamily="34" charset="-128"/>
                  <a:cs typeface="Arial Unicode MS" pitchFamily="34" charset="-128"/>
                </a:rPr>
                <a:t>Permission B</a:t>
              </a:r>
            </a:p>
          </p:txBody>
        </p:sp>
        <p:cxnSp>
          <p:nvCxnSpPr>
            <p:cNvPr id="65" name="Straight Connector 64"/>
            <p:cNvCxnSpPr>
              <a:stCxn id="53" idx="3"/>
              <a:endCxn id="63" idx="1"/>
            </p:cNvCxnSpPr>
            <p:nvPr/>
          </p:nvCxnSpPr>
          <p:spPr>
            <a:xfrm flipV="1">
              <a:off x="7794423" y="4326537"/>
              <a:ext cx="295844" cy="5994"/>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54" idx="3"/>
              <a:endCxn id="62" idx="1"/>
            </p:cNvCxnSpPr>
            <p:nvPr/>
          </p:nvCxnSpPr>
          <p:spPr>
            <a:xfrm>
              <a:off x="7790669" y="3174355"/>
              <a:ext cx="29959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9" name="Elbow Connector 68"/>
            <p:cNvCxnSpPr>
              <a:stCxn id="54" idx="3"/>
              <a:endCxn id="61" idx="1"/>
            </p:cNvCxnSpPr>
            <p:nvPr/>
          </p:nvCxnSpPr>
          <p:spPr>
            <a:xfrm>
              <a:off x="7790669" y="3174355"/>
              <a:ext cx="299598" cy="601635"/>
            </a:xfrm>
            <a:prstGeom prst="bentConnector3">
              <a:avLst>
                <a:gd name="adj1" fmla="val 50000"/>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bwMode="gray">
            <a:xfrm>
              <a:off x="6978800" y="1783478"/>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Action A</a:t>
              </a:r>
            </a:p>
          </p:txBody>
        </p:sp>
        <p:sp>
          <p:nvSpPr>
            <p:cNvPr id="85" name="Rectangle 84"/>
            <p:cNvSpPr/>
            <p:nvPr/>
          </p:nvSpPr>
          <p:spPr bwMode="gray">
            <a:xfrm>
              <a:off x="8096435" y="1783478"/>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800" b="0" i="0" u="none" strike="noStrike" kern="0" cap="none" spc="0" normalizeH="0" baseline="0" noProof="0" dirty="0" smtClean="0">
                  <a:ln>
                    <a:noFill/>
                  </a:ln>
                  <a:effectLst/>
                  <a:uLnTx/>
                  <a:uFillTx/>
                  <a:ea typeface="Arial Unicode MS" pitchFamily="34" charset="-128"/>
                  <a:cs typeface="Arial Unicode MS" pitchFamily="34" charset="-128"/>
                </a:rPr>
                <a:t>Permission A</a:t>
              </a:r>
            </a:p>
          </p:txBody>
        </p:sp>
        <p:sp>
          <p:nvSpPr>
            <p:cNvPr id="86" name="Rectangle 85"/>
            <p:cNvSpPr/>
            <p:nvPr/>
          </p:nvSpPr>
          <p:spPr bwMode="gray">
            <a:xfrm>
              <a:off x="8096435" y="2379132"/>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800" b="0" i="0" u="none" strike="noStrike" kern="0" cap="none" spc="0" normalizeH="0" baseline="0" noProof="0" dirty="0" smtClean="0">
                  <a:ln>
                    <a:noFill/>
                  </a:ln>
                  <a:effectLst/>
                  <a:uLnTx/>
                  <a:uFillTx/>
                  <a:ea typeface="Arial Unicode MS" pitchFamily="34" charset="-128"/>
                  <a:cs typeface="Arial Unicode MS" pitchFamily="34" charset="-128"/>
                </a:rPr>
                <a:t>Permission B</a:t>
              </a:r>
            </a:p>
          </p:txBody>
        </p:sp>
        <p:cxnSp>
          <p:nvCxnSpPr>
            <p:cNvPr id="87" name="Straight Connector 86"/>
            <p:cNvCxnSpPr>
              <a:stCxn id="83" idx="3"/>
              <a:endCxn id="85" idx="1"/>
            </p:cNvCxnSpPr>
            <p:nvPr/>
          </p:nvCxnSpPr>
          <p:spPr>
            <a:xfrm>
              <a:off x="7796836" y="1954347"/>
              <a:ext cx="29959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8" name="Elbow Connector 87"/>
            <p:cNvCxnSpPr>
              <a:stCxn id="83" idx="3"/>
              <a:endCxn id="86" idx="1"/>
            </p:cNvCxnSpPr>
            <p:nvPr/>
          </p:nvCxnSpPr>
          <p:spPr>
            <a:xfrm>
              <a:off x="7796836" y="1954347"/>
              <a:ext cx="299598" cy="595654"/>
            </a:xfrm>
            <a:prstGeom prst="bentConnector3">
              <a:avLst>
                <a:gd name="adj1" fmla="val 50000"/>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gray">
            <a:xfrm>
              <a:off x="3790676" y="1198584"/>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Group A</a:t>
              </a:r>
            </a:p>
          </p:txBody>
        </p:sp>
        <p:pic>
          <p:nvPicPr>
            <p:cNvPr id="26" name="Picture 12" descr="C:\Users\D032841\AppData\Local\Microsoft\Windows\Temporary Internet Files\Content.IE5\14WQXED1\MC900432621[1].png"/>
            <p:cNvPicPr>
              <a:picLocks noChangeAspect="1" noChangeArrowheads="1"/>
            </p:cNvPicPr>
            <p:nvPr/>
          </p:nvPicPr>
          <p:blipFill>
            <a:blip r:embed="rId3" cstate="print"/>
            <a:srcRect/>
            <a:stretch>
              <a:fillRect/>
            </a:stretch>
          </p:blipFill>
          <p:spPr bwMode="auto">
            <a:xfrm>
              <a:off x="2927164" y="3001716"/>
              <a:ext cx="338846" cy="345277"/>
            </a:xfrm>
            <a:prstGeom prst="rect">
              <a:avLst/>
            </a:prstGeom>
            <a:noFill/>
          </p:spPr>
        </p:pic>
        <p:pic>
          <p:nvPicPr>
            <p:cNvPr id="27" name="Picture 13" descr="C:\Users\D032841\AppData\Local\Microsoft\Windows\Temporary Internet Files\Content.IE5\1YMJIXT4\MC900432622[1].png"/>
            <p:cNvPicPr>
              <a:picLocks noChangeAspect="1" noChangeArrowheads="1"/>
            </p:cNvPicPr>
            <p:nvPr/>
          </p:nvPicPr>
          <p:blipFill>
            <a:blip r:embed="rId4" cstate="print"/>
            <a:srcRect/>
            <a:stretch>
              <a:fillRect/>
            </a:stretch>
          </p:blipFill>
          <p:spPr bwMode="auto">
            <a:xfrm>
              <a:off x="3535845" y="3002675"/>
              <a:ext cx="336964" cy="343359"/>
            </a:xfrm>
            <a:prstGeom prst="rect">
              <a:avLst/>
            </a:prstGeom>
            <a:noFill/>
          </p:spPr>
        </p:pic>
        <p:pic>
          <p:nvPicPr>
            <p:cNvPr id="28" name="Picture 14" descr="C:\Users\D032841\AppData\Local\Microsoft\Windows\Temporary Internet Files\Content.IE5\Q30X9IZO\MC900432623[1].png"/>
            <p:cNvPicPr>
              <a:picLocks noChangeAspect="1" noChangeArrowheads="1"/>
            </p:cNvPicPr>
            <p:nvPr/>
          </p:nvPicPr>
          <p:blipFill>
            <a:blip r:embed="rId5" cstate="print"/>
            <a:srcRect/>
            <a:stretch>
              <a:fillRect/>
            </a:stretch>
          </p:blipFill>
          <p:spPr bwMode="auto">
            <a:xfrm>
              <a:off x="3226830" y="2988164"/>
              <a:ext cx="365445" cy="372381"/>
            </a:xfrm>
            <a:prstGeom prst="rect">
              <a:avLst/>
            </a:prstGeom>
            <a:noFill/>
          </p:spPr>
        </p:pic>
        <p:pic>
          <p:nvPicPr>
            <p:cNvPr id="29" name="Picture 15" descr="C:\Users\D032841\AppData\Local\Microsoft\Windows\Temporary Internet Files\Content.IE5\MW07ETOX\MC900432624[1].png"/>
            <p:cNvPicPr>
              <a:picLocks noChangeAspect="1" noChangeArrowheads="1"/>
            </p:cNvPicPr>
            <p:nvPr/>
          </p:nvPicPr>
          <p:blipFill>
            <a:blip r:embed="rId6" cstate="print"/>
            <a:srcRect/>
            <a:stretch>
              <a:fillRect/>
            </a:stretch>
          </p:blipFill>
          <p:spPr bwMode="auto">
            <a:xfrm>
              <a:off x="4554687" y="3001716"/>
              <a:ext cx="338846" cy="345277"/>
            </a:xfrm>
            <a:prstGeom prst="rect">
              <a:avLst/>
            </a:prstGeom>
            <a:noFill/>
          </p:spPr>
        </p:pic>
        <p:pic>
          <p:nvPicPr>
            <p:cNvPr id="30" name="Picture 16" descr="C:\Users\D032841\AppData\Local\Microsoft\Windows\Temporary Internet Files\Content.IE5\1YMJIXT4\MC900432625[1].png"/>
            <p:cNvPicPr>
              <a:picLocks noChangeAspect="1" noChangeArrowheads="1"/>
            </p:cNvPicPr>
            <p:nvPr/>
          </p:nvPicPr>
          <p:blipFill>
            <a:blip r:embed="rId7" cstate="print"/>
            <a:srcRect/>
            <a:stretch>
              <a:fillRect/>
            </a:stretch>
          </p:blipFill>
          <p:spPr bwMode="auto">
            <a:xfrm>
              <a:off x="4820743" y="3000176"/>
              <a:ext cx="341869" cy="348358"/>
            </a:xfrm>
            <a:prstGeom prst="rect">
              <a:avLst/>
            </a:prstGeom>
            <a:noFill/>
          </p:spPr>
        </p:pic>
        <p:pic>
          <p:nvPicPr>
            <p:cNvPr id="31" name="Picture 17" descr="C:\Users\D032841\AppData\Local\Microsoft\Windows\Temporary Internet Files\Content.IE5\Q30X9IZO\MC900432626[1].png"/>
            <p:cNvPicPr>
              <a:picLocks noChangeAspect="1" noChangeArrowheads="1"/>
            </p:cNvPicPr>
            <p:nvPr/>
          </p:nvPicPr>
          <p:blipFill>
            <a:blip r:embed="rId8" cstate="print"/>
            <a:srcRect/>
            <a:stretch>
              <a:fillRect/>
            </a:stretch>
          </p:blipFill>
          <p:spPr bwMode="auto">
            <a:xfrm>
              <a:off x="3830969" y="3000757"/>
              <a:ext cx="340728" cy="347195"/>
            </a:xfrm>
            <a:prstGeom prst="rect">
              <a:avLst/>
            </a:prstGeom>
            <a:noFill/>
          </p:spPr>
        </p:pic>
        <p:sp>
          <p:nvSpPr>
            <p:cNvPr id="32" name="Rectangle 31"/>
            <p:cNvSpPr/>
            <p:nvPr/>
          </p:nvSpPr>
          <p:spPr bwMode="gray">
            <a:xfrm>
              <a:off x="3106240" y="1783478"/>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Group B</a:t>
              </a:r>
            </a:p>
          </p:txBody>
        </p:sp>
        <p:sp>
          <p:nvSpPr>
            <p:cNvPr id="33" name="Rectangle 32"/>
            <p:cNvSpPr/>
            <p:nvPr/>
          </p:nvSpPr>
          <p:spPr bwMode="gray">
            <a:xfrm>
              <a:off x="4434210" y="1783478"/>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Group C</a:t>
              </a:r>
            </a:p>
          </p:txBody>
        </p:sp>
        <p:cxnSp>
          <p:nvCxnSpPr>
            <p:cNvPr id="36" name="Straight Connector 35"/>
            <p:cNvCxnSpPr>
              <a:stCxn id="24" idx="2"/>
              <a:endCxn id="32" idx="0"/>
            </p:cNvCxnSpPr>
            <p:nvPr/>
          </p:nvCxnSpPr>
          <p:spPr>
            <a:xfrm rot="5400000">
              <a:off x="3735899" y="1319683"/>
              <a:ext cx="243155" cy="684436"/>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4" idx="2"/>
              <a:endCxn id="33" idx="0"/>
            </p:cNvCxnSpPr>
            <p:nvPr/>
          </p:nvCxnSpPr>
          <p:spPr>
            <a:xfrm rot="16200000" flipH="1">
              <a:off x="4399884" y="1340133"/>
              <a:ext cx="243155" cy="643534"/>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32" idx="2"/>
              <a:endCxn id="26" idx="0"/>
            </p:cNvCxnSpPr>
            <p:nvPr/>
          </p:nvCxnSpPr>
          <p:spPr>
            <a:xfrm rot="5400000">
              <a:off x="2867674" y="2354131"/>
              <a:ext cx="876500" cy="41867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32" idx="2"/>
              <a:endCxn id="28" idx="0"/>
            </p:cNvCxnSpPr>
            <p:nvPr/>
          </p:nvCxnSpPr>
          <p:spPr>
            <a:xfrm rot="5400000">
              <a:off x="3030932" y="2503837"/>
              <a:ext cx="862948" cy="105706"/>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32" idx="2"/>
              <a:endCxn id="27" idx="0"/>
            </p:cNvCxnSpPr>
            <p:nvPr/>
          </p:nvCxnSpPr>
          <p:spPr>
            <a:xfrm rot="16200000" flipH="1">
              <a:off x="3171063" y="2469412"/>
              <a:ext cx="877458" cy="189068"/>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32" idx="2"/>
              <a:endCxn id="31" idx="0"/>
            </p:cNvCxnSpPr>
            <p:nvPr/>
          </p:nvCxnSpPr>
          <p:spPr>
            <a:xfrm rot="16200000" flipH="1">
              <a:off x="3320525" y="2319949"/>
              <a:ext cx="875541" cy="486075"/>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33" idx="2"/>
              <a:endCxn id="29" idx="0"/>
            </p:cNvCxnSpPr>
            <p:nvPr/>
          </p:nvCxnSpPr>
          <p:spPr>
            <a:xfrm rot="5400000">
              <a:off x="4345420" y="2503907"/>
              <a:ext cx="876500" cy="119118"/>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3" idx="2"/>
              <a:endCxn id="30" idx="0"/>
            </p:cNvCxnSpPr>
            <p:nvPr/>
          </p:nvCxnSpPr>
          <p:spPr>
            <a:xfrm rot="16200000" flipH="1">
              <a:off x="4479973" y="2488472"/>
              <a:ext cx="874959" cy="148449"/>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33" idx="3"/>
            </p:cNvCxnSpPr>
            <p:nvPr/>
          </p:nvCxnSpPr>
          <p:spPr>
            <a:xfrm>
              <a:off x="5252246" y="1954347"/>
              <a:ext cx="77445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30" idx="3"/>
            </p:cNvCxnSpPr>
            <p:nvPr/>
          </p:nvCxnSpPr>
          <p:spPr>
            <a:xfrm>
              <a:off x="5162612" y="3174355"/>
              <a:ext cx="864085"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bwMode="gray">
            <a:xfrm>
              <a:off x="2750084" y="1135984"/>
              <a:ext cx="3276612" cy="3100147"/>
            </a:xfrm>
            <a:prstGeom prst="rect">
              <a:avLst/>
            </a:prstGeom>
            <a:solidFill>
              <a:schemeClr val="bg1">
                <a:alpha val="70000"/>
              </a:schemeClr>
            </a:solidFill>
            <a:ln w="9525" algn="ctr">
              <a:noFill/>
              <a:miter lim="800000"/>
              <a:headEnd/>
              <a:tailEnd/>
            </a:ln>
          </p:spPr>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smtClean="0">
                <a:ln>
                  <a:noFill/>
                </a:ln>
                <a:effectLst/>
                <a:uLnTx/>
                <a:uFillTx/>
                <a:ea typeface="Arial Unicode MS" pitchFamily="34" charset="-128"/>
                <a:cs typeface="Arial Unicode MS" pitchFamily="34" charset="-128"/>
              </a:endParaRPr>
            </a:p>
          </p:txBody>
        </p:sp>
        <p:sp>
          <p:nvSpPr>
            <p:cNvPr id="34" name="Rectangle 33"/>
            <p:cNvSpPr/>
            <p:nvPr/>
          </p:nvSpPr>
          <p:spPr bwMode="gray">
            <a:xfrm>
              <a:off x="5726663" y="3003485"/>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Role</a:t>
              </a:r>
              <a:r>
                <a:rPr kumimoji="0" lang="de-DE" sz="1200" b="0" i="0" u="none" strike="noStrike" kern="0" cap="none" spc="0" normalizeH="0" noProof="0" dirty="0" smtClean="0">
                  <a:ln>
                    <a:noFill/>
                  </a:ln>
                  <a:effectLst/>
                  <a:uLnTx/>
                  <a:uFillTx/>
                  <a:ea typeface="Arial Unicode MS" pitchFamily="34" charset="-128"/>
                  <a:cs typeface="Arial Unicode MS" pitchFamily="34" charset="-128"/>
                </a:rPr>
                <a:t> B</a:t>
              </a:r>
              <a:endParaRPr kumimoji="0" lang="de-DE" sz="12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5" name="Rectangle 34"/>
            <p:cNvSpPr/>
            <p:nvPr/>
          </p:nvSpPr>
          <p:spPr bwMode="gray">
            <a:xfrm>
              <a:off x="5721208" y="1783478"/>
              <a:ext cx="818036" cy="34173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200" b="0" i="0" u="none" strike="noStrike" kern="0" cap="none" spc="0" normalizeH="0" baseline="0" noProof="0" dirty="0" smtClean="0">
                  <a:ln>
                    <a:noFill/>
                  </a:ln>
                  <a:effectLst/>
                  <a:uLnTx/>
                  <a:uFillTx/>
                  <a:ea typeface="Arial Unicode MS" pitchFamily="34" charset="-128"/>
                  <a:cs typeface="Arial Unicode MS" pitchFamily="34" charset="-128"/>
                </a:rPr>
                <a:t>Role A</a:t>
              </a:r>
            </a:p>
          </p:txBody>
        </p:sp>
        <p:cxnSp>
          <p:nvCxnSpPr>
            <p:cNvPr id="100" name="Straight Connector 99"/>
            <p:cNvCxnSpPr>
              <a:stCxn id="34" idx="3"/>
              <a:endCxn id="54" idx="1"/>
            </p:cNvCxnSpPr>
            <p:nvPr/>
          </p:nvCxnSpPr>
          <p:spPr>
            <a:xfrm>
              <a:off x="6544699" y="3174355"/>
              <a:ext cx="427933"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35" idx="3"/>
              <a:endCxn id="83" idx="1"/>
            </p:cNvCxnSpPr>
            <p:nvPr/>
          </p:nvCxnSpPr>
          <p:spPr>
            <a:xfrm>
              <a:off x="6539245" y="1954347"/>
              <a:ext cx="439555"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Имплементация в Java web приложение</a:t>
            </a:r>
            <a:endParaRPr lang="en-US" dirty="0"/>
          </a:p>
        </p:txBody>
      </p:sp>
      <p:sp>
        <p:nvSpPr>
          <p:cNvPr id="4" name="Text Placeholder 3"/>
          <p:cNvSpPr>
            <a:spLocks noGrp="1"/>
          </p:cNvSpPr>
          <p:nvPr>
            <p:ph type="body" sz="quarter" idx="11"/>
          </p:nvPr>
        </p:nvSpPr>
        <p:spPr/>
        <p:txBody>
          <a:bodyPr/>
          <a:lstStyle/>
          <a:p>
            <a:pPr lvl="0"/>
            <a:r>
              <a:rPr lang="bg-BG" dirty="0" smtClean="0"/>
              <a:t>Демо </a:t>
            </a:r>
            <a:r>
              <a:rPr lang="en-US" dirty="0" smtClean="0"/>
              <a:t>Web</a:t>
            </a:r>
            <a:r>
              <a:rPr lang="bg-BG" dirty="0" smtClean="0"/>
              <a:t> Приложение:</a:t>
            </a:r>
            <a:endParaRPr lang="en-US" dirty="0" smtClean="0"/>
          </a:p>
          <a:p>
            <a:pPr lvl="1"/>
            <a:r>
              <a:rPr lang="en-US" b="1" dirty="0" smtClean="0"/>
              <a:t>Basic</a:t>
            </a:r>
            <a:r>
              <a:rPr lang="en-US" dirty="0" smtClean="0"/>
              <a:t> Authentication</a:t>
            </a:r>
            <a:endParaRPr lang="bg-BG" dirty="0" smtClean="0"/>
          </a:p>
          <a:p>
            <a:pPr lvl="2"/>
            <a:r>
              <a:rPr lang="en-US" dirty="0" smtClean="0"/>
              <a:t>Web</a:t>
            </a:r>
            <a:r>
              <a:rPr lang="bg-BG" dirty="0" smtClean="0"/>
              <a:t>.</a:t>
            </a:r>
            <a:r>
              <a:rPr lang="en-US" dirty="0" smtClean="0"/>
              <a:t>xml tag</a:t>
            </a:r>
          </a:p>
          <a:p>
            <a:pPr lvl="2">
              <a:buNone/>
            </a:pPr>
            <a:r>
              <a:rPr lang="en-US" sz="1800" b="1" dirty="0" smtClean="0"/>
              <a:t>Form</a:t>
            </a:r>
            <a:r>
              <a:rPr lang="bg-BG" sz="1800" dirty="0" smtClean="0"/>
              <a:t> </a:t>
            </a:r>
            <a:r>
              <a:rPr lang="en-US" sz="1800" dirty="0" smtClean="0"/>
              <a:t>Authentication</a:t>
            </a:r>
            <a:endParaRPr lang="bg-BG" sz="1800" dirty="0" smtClean="0"/>
          </a:p>
          <a:p>
            <a:pPr lvl="2"/>
            <a:r>
              <a:rPr lang="en-US" dirty="0" smtClean="0"/>
              <a:t>Web.xml tag</a:t>
            </a:r>
          </a:p>
          <a:p>
            <a:pPr lvl="2"/>
            <a:r>
              <a:rPr lang="en-US" dirty="0" smtClean="0"/>
              <a:t>Login Form </a:t>
            </a:r>
            <a:r>
              <a:rPr lang="bg-BG" dirty="0" smtClean="0"/>
              <a:t>реализация</a:t>
            </a:r>
          </a:p>
          <a:p>
            <a:pPr lvl="2"/>
            <a:endParaRPr lang="en-US" dirty="0"/>
          </a:p>
        </p:txBody>
      </p:sp>
      <p:pic>
        <p:nvPicPr>
          <p:cNvPr id="6" name="Picture 5" descr="Form_AUTH.jpg"/>
          <p:cNvPicPr>
            <a:picLocks noChangeAspect="1"/>
          </p:cNvPicPr>
          <p:nvPr/>
        </p:nvPicPr>
        <p:blipFill>
          <a:blip r:embed="rId3" cstate="print"/>
          <a:stretch>
            <a:fillRect/>
          </a:stretch>
        </p:blipFill>
        <p:spPr>
          <a:xfrm>
            <a:off x="327402" y="4290131"/>
            <a:ext cx="8451396" cy="1922159"/>
          </a:xfrm>
          <a:prstGeom prst="rect">
            <a:avLst/>
          </a:prstGeom>
        </p:spPr>
      </p:pic>
      <p:pic>
        <p:nvPicPr>
          <p:cNvPr id="7" name="Picture 6" descr="BASIC_AUTH.jpg"/>
          <p:cNvPicPr>
            <a:picLocks noChangeAspect="1"/>
          </p:cNvPicPr>
          <p:nvPr/>
        </p:nvPicPr>
        <p:blipFill>
          <a:blip r:embed="rId4" cstate="print"/>
          <a:stretch>
            <a:fillRect/>
          </a:stretch>
        </p:blipFill>
        <p:spPr>
          <a:xfrm>
            <a:off x="3104915" y="1269032"/>
            <a:ext cx="5647783" cy="2901524"/>
          </a:xfrm>
          <a:prstGeom prst="rect">
            <a:avLst/>
          </a:prstGeom>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Имплементация в Java web приложение</a:t>
            </a:r>
            <a:endParaRPr lang="en-US" dirty="0"/>
          </a:p>
        </p:txBody>
      </p:sp>
      <p:sp>
        <p:nvSpPr>
          <p:cNvPr id="4" name="Text Placeholder 3"/>
          <p:cNvSpPr>
            <a:spLocks noGrp="1"/>
          </p:cNvSpPr>
          <p:nvPr>
            <p:ph type="body" sz="quarter" idx="11"/>
          </p:nvPr>
        </p:nvSpPr>
        <p:spPr>
          <a:xfrm>
            <a:off x="324000" y="1692000"/>
            <a:ext cx="4165200" cy="2389346"/>
          </a:xfrm>
        </p:spPr>
        <p:txBody>
          <a:bodyPr/>
          <a:lstStyle/>
          <a:p>
            <a:pPr lvl="0"/>
            <a:r>
              <a:rPr lang="en-US" dirty="0" smtClean="0"/>
              <a:t>TLS/SSL</a:t>
            </a:r>
          </a:p>
          <a:p>
            <a:pPr lvl="1"/>
            <a:r>
              <a:rPr lang="bg-BG" dirty="0" smtClean="0"/>
              <a:t>Разрешаване на </a:t>
            </a:r>
            <a:r>
              <a:rPr lang="en-US" dirty="0" smtClean="0"/>
              <a:t>HTTPS</a:t>
            </a:r>
          </a:p>
          <a:p>
            <a:pPr lvl="2"/>
            <a:r>
              <a:rPr lang="bg-BG" dirty="0" smtClean="0"/>
              <a:t>Криптирана комуникация между браузъра и сървъра;</a:t>
            </a:r>
          </a:p>
          <a:p>
            <a:pPr lvl="2"/>
            <a:r>
              <a:rPr lang="bg-BG" dirty="0" smtClean="0"/>
              <a:t>Поддържа се сертификат за криптиране;</a:t>
            </a:r>
          </a:p>
          <a:p>
            <a:pPr lvl="2"/>
            <a:endParaRPr lang="en-US" dirty="0"/>
          </a:p>
        </p:txBody>
      </p:sp>
      <p:pic>
        <p:nvPicPr>
          <p:cNvPr id="7" name="Picture 6" descr="TLS_SSL_JKS.jpg"/>
          <p:cNvPicPr>
            <a:picLocks noChangeAspect="1"/>
          </p:cNvPicPr>
          <p:nvPr/>
        </p:nvPicPr>
        <p:blipFill>
          <a:blip r:embed="rId3" cstate="print"/>
          <a:stretch>
            <a:fillRect/>
          </a:stretch>
        </p:blipFill>
        <p:spPr>
          <a:xfrm>
            <a:off x="373798" y="3471514"/>
            <a:ext cx="6060455" cy="2805125"/>
          </a:xfrm>
          <a:prstGeom prst="rect">
            <a:avLst/>
          </a:prstGeom>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sz="2400" dirty="0" smtClean="0"/>
              <a:t>Одит на сигурността – </a:t>
            </a:r>
            <a:r>
              <a:rPr lang="en-US" sz="2400" dirty="0" smtClean="0"/>
              <a:t>Security</a:t>
            </a:r>
            <a:r>
              <a:rPr lang="bg-BG" sz="2400" dirty="0" smtClean="0"/>
              <a:t> </a:t>
            </a:r>
            <a:r>
              <a:rPr lang="en-US" sz="2400" dirty="0" smtClean="0"/>
              <a:t>Auditing</a:t>
            </a:r>
            <a:br>
              <a:rPr lang="en-US" sz="2400" dirty="0" smtClean="0"/>
            </a:br>
            <a:r>
              <a:rPr lang="en-US" sz="1800" dirty="0" smtClean="0">
                <a:solidFill>
                  <a:schemeClr val="bg1"/>
                </a:solidFill>
              </a:rPr>
              <a:t>Introduction</a:t>
            </a:r>
            <a:endParaRPr lang="en-US" dirty="0">
              <a:solidFill>
                <a:schemeClr val="bg1"/>
              </a:solidFill>
            </a:endParaRPr>
          </a:p>
        </p:txBody>
      </p:sp>
      <p:sp>
        <p:nvSpPr>
          <p:cNvPr id="6" name="Text Placeholder 5"/>
          <p:cNvSpPr>
            <a:spLocks noGrp="1"/>
          </p:cNvSpPr>
          <p:nvPr>
            <p:ph type="body" sz="quarter" idx="10"/>
          </p:nvPr>
        </p:nvSpPr>
        <p:spPr>
          <a:xfrm>
            <a:off x="324000" y="1309686"/>
            <a:ext cx="8494713" cy="5140099"/>
          </a:xfrm>
        </p:spPr>
        <p:txBody>
          <a:bodyPr/>
          <a:lstStyle/>
          <a:p>
            <a:pPr lvl="1">
              <a:tabLst>
                <a:tab pos="2057400" algn="l"/>
              </a:tabLst>
            </a:pPr>
            <a:r>
              <a:rPr lang="en-US" dirty="0" smtClean="0"/>
              <a:t>Security Auditing is about keeping track of who has when done what in a system</a:t>
            </a:r>
          </a:p>
          <a:p>
            <a:pPr lvl="1">
              <a:tabLst>
                <a:tab pos="2057400" algn="l"/>
              </a:tabLst>
            </a:pPr>
            <a:endParaRPr lang="en-US" dirty="0" smtClean="0"/>
          </a:p>
          <a:p>
            <a:pPr lvl="1">
              <a:tabLst>
                <a:tab pos="2057400" algn="l"/>
              </a:tabLst>
            </a:pPr>
            <a:r>
              <a:rPr lang="en-US" dirty="0" smtClean="0"/>
              <a:t>Security Auditing is important to…</a:t>
            </a:r>
          </a:p>
          <a:p>
            <a:pPr lvl="2">
              <a:buFont typeface="Wingdings" pitchFamily="2" charset="2"/>
              <a:buChar char="§"/>
              <a:tabLst>
                <a:tab pos="2057400" algn="l"/>
              </a:tabLst>
            </a:pPr>
            <a:r>
              <a:rPr lang="en-US" dirty="0" smtClean="0"/>
              <a:t>detect wrong permission setup</a:t>
            </a:r>
          </a:p>
          <a:p>
            <a:pPr lvl="2">
              <a:buFont typeface="Wingdings" pitchFamily="2" charset="2"/>
              <a:buChar char="§"/>
              <a:tabLst>
                <a:tab pos="2057400" algn="l"/>
              </a:tabLst>
            </a:pPr>
            <a:r>
              <a:rPr lang="en-US" dirty="0" smtClean="0"/>
              <a:t>detect attacks</a:t>
            </a:r>
          </a:p>
          <a:p>
            <a:pPr lvl="2">
              <a:buFont typeface="Wingdings" pitchFamily="2" charset="2"/>
              <a:buChar char="§"/>
              <a:tabLst>
                <a:tab pos="2057400" algn="l"/>
              </a:tabLst>
            </a:pPr>
            <a:r>
              <a:rPr lang="en-US" dirty="0" smtClean="0"/>
              <a:t>track changes of privileges</a:t>
            </a:r>
          </a:p>
          <a:p>
            <a:pPr lvl="2">
              <a:buFont typeface="Wingdings" pitchFamily="2" charset="2"/>
              <a:buChar char="§"/>
              <a:tabLst>
                <a:tab pos="2057400" algn="l"/>
              </a:tabLst>
            </a:pPr>
            <a:r>
              <a:rPr lang="en-US" dirty="0" smtClean="0"/>
              <a:t>track resource access</a:t>
            </a:r>
          </a:p>
          <a:p>
            <a:pPr lvl="2">
              <a:buFont typeface="Wingdings" pitchFamily="2" charset="2"/>
              <a:buChar char="§"/>
              <a:tabLst>
                <a:tab pos="2057400" algn="l"/>
              </a:tabLst>
            </a:pPr>
            <a:r>
              <a:rPr lang="en-US" dirty="0" smtClean="0"/>
              <a:t>comply to legal requirements (e. g. FDA, SOX, …)</a:t>
            </a:r>
          </a:p>
          <a:p>
            <a:pPr lvl="2">
              <a:buFont typeface="Wingdings" pitchFamily="2" charset="2"/>
              <a:buChar char="§"/>
              <a:tabLst>
                <a:tab pos="2057400" algn="l"/>
              </a:tabLst>
            </a:pPr>
            <a:r>
              <a:rPr lang="en-US" dirty="0" smtClean="0"/>
              <a:t>…</a:t>
            </a:r>
          </a:p>
          <a:p>
            <a:pPr lvl="1">
              <a:tabLst>
                <a:tab pos="2057400" algn="l"/>
              </a:tabLst>
            </a:pPr>
            <a:endParaRPr lang="bg-BG" sz="1000" dirty="0" smtClean="0"/>
          </a:p>
          <a:p>
            <a:pPr lvl="1">
              <a:tabLst>
                <a:tab pos="2057400" algn="l"/>
              </a:tabLst>
            </a:pPr>
            <a:r>
              <a:rPr lang="en-US" dirty="0" smtClean="0"/>
              <a:t>Examples for security audit events</a:t>
            </a:r>
          </a:p>
          <a:p>
            <a:pPr lvl="2">
              <a:buFont typeface="Wingdings" pitchFamily="2" charset="2"/>
              <a:buChar char="§"/>
              <a:tabLst>
                <a:tab pos="2057400" algn="l"/>
              </a:tabLst>
            </a:pPr>
            <a:r>
              <a:rPr lang="en-US" dirty="0" smtClean="0"/>
              <a:t>User logged on successfully to the system</a:t>
            </a:r>
          </a:p>
          <a:p>
            <a:pPr lvl="2">
              <a:buFont typeface="Wingdings" pitchFamily="2" charset="2"/>
              <a:buChar char="§"/>
              <a:tabLst>
                <a:tab pos="2057400" algn="l"/>
              </a:tabLst>
            </a:pPr>
            <a:r>
              <a:rPr lang="en-US" dirty="0" smtClean="0"/>
              <a:t>Unsuccessful logon attempt</a:t>
            </a:r>
          </a:p>
          <a:p>
            <a:pPr lvl="2">
              <a:buFont typeface="Wingdings" pitchFamily="2" charset="2"/>
              <a:buChar char="§"/>
              <a:tabLst>
                <a:tab pos="2057400" algn="l"/>
              </a:tabLst>
            </a:pPr>
            <a:r>
              <a:rPr lang="en-US" dirty="0" smtClean="0"/>
              <a:t>User successfully accessed resources</a:t>
            </a:r>
          </a:p>
          <a:p>
            <a:pPr lvl="2">
              <a:buFont typeface="Wingdings" pitchFamily="2" charset="2"/>
              <a:buChar char="§"/>
              <a:tabLst>
                <a:tab pos="2057400" algn="l"/>
              </a:tabLst>
            </a:pPr>
            <a:r>
              <a:rPr lang="en-US" dirty="0" smtClean="0"/>
              <a:t>Access to resources was denied</a:t>
            </a:r>
          </a:p>
          <a:p>
            <a:pPr lvl="2">
              <a:buFont typeface="Wingdings" pitchFamily="2" charset="2"/>
              <a:buChar char="§"/>
              <a:tabLst>
                <a:tab pos="2057400" algn="l"/>
              </a:tabLst>
            </a:pPr>
            <a:r>
              <a:rPr lang="en-US" dirty="0" smtClean="0"/>
              <a:t>Role, action, permission changes</a:t>
            </a:r>
          </a:p>
          <a:p>
            <a:pPr lvl="2">
              <a:buFont typeface="Wingdings" pitchFamily="2" charset="2"/>
              <a:buChar char="§"/>
              <a:tabLst>
                <a:tab pos="2057400" algn="l"/>
              </a:tabLst>
            </a:pPr>
            <a:r>
              <a:rPr lang="en-US" dirty="0" smtClean="0"/>
              <a:t>Role assignments</a:t>
            </a:r>
          </a:p>
          <a:p>
            <a:pPr lvl="1">
              <a:tabLst>
                <a:tab pos="2057400" algn="l"/>
              </a:tabLst>
            </a:pPr>
            <a:endParaRPr lang="en-US" dirty="0" smtClean="0"/>
          </a:p>
          <a:p>
            <a:pPr lvl="1">
              <a:buNone/>
              <a:tabLst>
                <a:tab pos="2057400" algn="l"/>
              </a:tabLst>
            </a:pPr>
            <a:endParaRPr lang="en-US" dirty="0" smtClean="0"/>
          </a:p>
          <a:p>
            <a:pPr lvl="1">
              <a:tabLst>
                <a:tab pos="2057400" algn="l"/>
              </a:tabLst>
            </a:pPr>
            <a:endParaRPr lang="en-US" dirty="0" smtClean="0"/>
          </a:p>
          <a:p>
            <a:pPr lvl="1">
              <a:tabLst>
                <a:tab pos="2057400" algn="l"/>
              </a:tabLst>
            </a:pPr>
            <a:endParaRPr lang="en-US" dirty="0" smtClean="0"/>
          </a:p>
          <a:p>
            <a:pPr lvl="1">
              <a:tabLst>
                <a:tab pos="2057400" algn="l"/>
              </a:tabLst>
            </a:pPr>
            <a:endParaRPr lang="en-US" dirty="0" smtClean="0"/>
          </a:p>
          <a:p>
            <a:pPr lvl="1">
              <a:tabLst>
                <a:tab pos="2057400" algn="l"/>
              </a:tabLst>
            </a:pPr>
            <a:endParaRPr lang="en-US" dirty="0" smtClean="0"/>
          </a:p>
          <a:p>
            <a:pPr lvl="1">
              <a:tabLst>
                <a:tab pos="2057400" algn="l"/>
              </a:tabLst>
            </a:pPr>
            <a:endParaRPr lang="en-US" dirty="0" smtClean="0"/>
          </a:p>
        </p:txBody>
      </p:sp>
      <p:pic>
        <p:nvPicPr>
          <p:cNvPr id="4" name="Picture 3" descr="security_audit.jpg"/>
          <p:cNvPicPr>
            <a:picLocks noChangeAspect="1"/>
          </p:cNvPicPr>
          <p:nvPr/>
        </p:nvPicPr>
        <p:blipFill>
          <a:blip r:embed="rId3" cstate="print"/>
          <a:stretch>
            <a:fillRect/>
          </a:stretch>
        </p:blipFill>
        <p:spPr>
          <a:xfrm>
            <a:off x="5876227" y="1883162"/>
            <a:ext cx="2476500" cy="2400300"/>
          </a:xfrm>
          <a:prstGeom prst="rect">
            <a:avLst/>
          </a:prstGeom>
        </p:spPr>
      </p:pic>
      <p:pic>
        <p:nvPicPr>
          <p:cNvPr id="7" name="Picture 6" descr="security_audith.jpg"/>
          <p:cNvPicPr>
            <a:picLocks noChangeAspect="1"/>
          </p:cNvPicPr>
          <p:nvPr/>
        </p:nvPicPr>
        <p:blipFill>
          <a:blip r:embed="rId4" cstate="print"/>
          <a:stretch>
            <a:fillRect/>
          </a:stretch>
        </p:blipFill>
        <p:spPr>
          <a:xfrm>
            <a:off x="5522915" y="4716965"/>
            <a:ext cx="2778238" cy="1416901"/>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childTnLst>
                                </p:cTn>
                              </p:par>
                              <p:par>
                                <p:cTn id="19" presetID="2" presetClass="entr" presetSubtype="4"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par>
                                <p:cTn id="39" presetID="2" presetClass="entr" presetSubtype="4"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Видове атаки</a:t>
            </a:r>
            <a:endParaRPr lang="en-US" dirty="0"/>
          </a:p>
        </p:txBody>
      </p:sp>
      <p:sp>
        <p:nvSpPr>
          <p:cNvPr id="4" name="Text Placeholder 3"/>
          <p:cNvSpPr>
            <a:spLocks noGrp="1"/>
          </p:cNvSpPr>
          <p:nvPr>
            <p:ph type="body" sz="quarter" idx="11"/>
          </p:nvPr>
        </p:nvSpPr>
        <p:spPr>
          <a:xfrm>
            <a:off x="323999" y="1692000"/>
            <a:ext cx="4850167" cy="4392000"/>
          </a:xfrm>
        </p:spPr>
        <p:txBody>
          <a:bodyPr/>
          <a:lstStyle/>
          <a:p>
            <a:pPr lvl="0" fontAlgn="ctr"/>
            <a:r>
              <a:rPr lang="en-US" dirty="0" smtClean="0"/>
              <a:t>Verb Tampering</a:t>
            </a:r>
          </a:p>
          <a:p>
            <a:pPr lvl="0" fontAlgn="ctr"/>
            <a:r>
              <a:rPr lang="en-US" dirty="0" smtClean="0"/>
              <a:t>Men In the Middle (MIM)</a:t>
            </a:r>
          </a:p>
          <a:p>
            <a:pPr lvl="0" fontAlgn="ctr"/>
            <a:r>
              <a:rPr lang="en-US" dirty="0" smtClean="0"/>
              <a:t>Phishing / Social engineering</a:t>
            </a:r>
          </a:p>
          <a:p>
            <a:pPr lvl="0" fontAlgn="ctr"/>
            <a:r>
              <a:rPr lang="en-US" dirty="0" smtClean="0"/>
              <a:t>Session Hijacking</a:t>
            </a:r>
          </a:p>
          <a:p>
            <a:pPr lvl="0" fontAlgn="ctr"/>
            <a:r>
              <a:rPr lang="en-US" dirty="0" smtClean="0"/>
              <a:t>XSS</a:t>
            </a:r>
          </a:p>
          <a:p>
            <a:pPr lvl="0" fontAlgn="ctr"/>
            <a:r>
              <a:rPr lang="en-US" dirty="0" smtClean="0"/>
              <a:t>SQL injection</a:t>
            </a:r>
          </a:p>
          <a:p>
            <a:pPr lvl="0" fontAlgn="ctr"/>
            <a:r>
              <a:rPr lang="en-US" dirty="0" smtClean="0"/>
              <a:t>Path traversal</a:t>
            </a:r>
          </a:p>
          <a:p>
            <a:endParaRPr lang="en-US" dirty="0"/>
          </a:p>
        </p:txBody>
      </p:sp>
      <p:pic>
        <p:nvPicPr>
          <p:cNvPr id="8" name="Picture 7" descr="Hacking_Tools.jpg"/>
          <p:cNvPicPr>
            <a:picLocks noChangeAspect="1"/>
          </p:cNvPicPr>
          <p:nvPr/>
        </p:nvPicPr>
        <p:blipFill>
          <a:blip r:embed="rId3" cstate="print"/>
          <a:stretch>
            <a:fillRect/>
          </a:stretch>
        </p:blipFill>
        <p:spPr>
          <a:xfrm>
            <a:off x="4701003" y="1473024"/>
            <a:ext cx="4095750" cy="3810000"/>
          </a:xfrm>
          <a:prstGeom prst="rect">
            <a:avLst/>
          </a:prstGeom>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324000" y="1692000"/>
            <a:ext cx="8494713" cy="4293164"/>
          </a:xfrm>
        </p:spPr>
        <p:txBody>
          <a:bodyPr/>
          <a:lstStyle/>
          <a:p>
            <a:r>
              <a:rPr lang="en-US" dirty="0" smtClean="0"/>
              <a:t>1 </a:t>
            </a:r>
            <a:r>
              <a:rPr lang="bg-BG" dirty="0" smtClean="0"/>
              <a:t>част</a:t>
            </a:r>
            <a:endParaRPr lang="en-US" dirty="0" smtClean="0"/>
          </a:p>
          <a:p>
            <a:r>
              <a:rPr lang="ru-RU" dirty="0" smtClean="0"/>
              <a:t>Последствия от проблеми в сигурността. </a:t>
            </a:r>
          </a:p>
          <a:p>
            <a:r>
              <a:rPr lang="bg-BG" dirty="0" smtClean="0"/>
              <a:t>Видове Автентикация и Авторизация</a:t>
            </a:r>
            <a:endParaRPr lang="en-US" dirty="0" smtClean="0"/>
          </a:p>
          <a:p>
            <a:r>
              <a:rPr lang="ru-RU" dirty="0" smtClean="0"/>
              <a:t>Имплементация в Java web приложение. </a:t>
            </a:r>
          </a:p>
          <a:p>
            <a:r>
              <a:rPr lang="ru-RU" dirty="0" smtClean="0"/>
              <a:t>Verb tampering атака. </a:t>
            </a:r>
          </a:p>
          <a:p>
            <a:r>
              <a:rPr lang="ru-RU" dirty="0" smtClean="0"/>
              <a:t>Видове атаки и начини за предпазване от тях</a:t>
            </a:r>
          </a:p>
          <a:p>
            <a:r>
              <a:rPr lang="ru-RU" dirty="0" smtClean="0"/>
              <a:t>2 част</a:t>
            </a:r>
          </a:p>
          <a:p>
            <a:r>
              <a:rPr lang="ru-RU" dirty="0" smtClean="0"/>
              <a:t>Анализ на риска</a:t>
            </a:r>
          </a:p>
          <a:p>
            <a:r>
              <a:rPr lang="ru-RU" dirty="0" smtClean="0"/>
              <a:t>Систематизиране на подхода при анализ на уязвимост на приложения – използване на дърво на атаката (</a:t>
            </a:r>
            <a:r>
              <a:rPr lang="en-US" dirty="0" smtClean="0"/>
              <a:t>attack tree</a:t>
            </a:r>
            <a:r>
              <a:rPr lang="bg-BG"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Tampering Attack (</a:t>
            </a:r>
            <a:r>
              <a:rPr lang="bg-BG" dirty="0" smtClean="0"/>
              <a:t>Атака на подменения глагол</a:t>
            </a:r>
            <a:r>
              <a:rPr lang="en-US" dirty="0" smtClean="0"/>
              <a:t>)</a:t>
            </a:r>
            <a:endParaRPr lang="en-US" dirty="0"/>
          </a:p>
        </p:txBody>
      </p:sp>
      <p:sp>
        <p:nvSpPr>
          <p:cNvPr id="4" name="Text Placeholder 3"/>
          <p:cNvSpPr>
            <a:spLocks noGrp="1"/>
          </p:cNvSpPr>
          <p:nvPr>
            <p:ph type="body" sz="quarter" idx="11"/>
          </p:nvPr>
        </p:nvSpPr>
        <p:spPr/>
        <p:txBody>
          <a:bodyPr/>
          <a:lstStyle/>
          <a:p>
            <a:pPr lvl="0"/>
            <a:r>
              <a:rPr lang="en-US" dirty="0" smtClean="0"/>
              <a:t>HTTP Methods</a:t>
            </a:r>
          </a:p>
          <a:p>
            <a:pPr lvl="2"/>
            <a:r>
              <a:rPr lang="en-US" dirty="0" smtClean="0"/>
              <a:t>GET</a:t>
            </a:r>
          </a:p>
          <a:p>
            <a:pPr lvl="2"/>
            <a:r>
              <a:rPr lang="en-US" dirty="0" smtClean="0"/>
              <a:t>POST</a:t>
            </a:r>
          </a:p>
          <a:p>
            <a:pPr lvl="2"/>
            <a:r>
              <a:rPr lang="en-US" dirty="0" smtClean="0"/>
              <a:t>HEAD</a:t>
            </a:r>
          </a:p>
          <a:p>
            <a:pPr lvl="2"/>
            <a:r>
              <a:rPr lang="en-US" dirty="0" smtClean="0"/>
              <a:t>PUT</a:t>
            </a:r>
          </a:p>
          <a:p>
            <a:pPr lvl="2"/>
            <a:r>
              <a:rPr lang="en-US" dirty="0" smtClean="0"/>
              <a:t>DELETE</a:t>
            </a:r>
          </a:p>
          <a:p>
            <a:pPr lvl="2"/>
            <a:r>
              <a:rPr lang="en-US" dirty="0" smtClean="0"/>
              <a:t>TRACE</a:t>
            </a:r>
          </a:p>
          <a:p>
            <a:pPr lvl="2"/>
            <a:r>
              <a:rPr lang="en-US" dirty="0" smtClean="0"/>
              <a:t>CONNECT</a:t>
            </a:r>
          </a:p>
          <a:p>
            <a:pPr lvl="2"/>
            <a:r>
              <a:rPr lang="en-US" dirty="0" smtClean="0"/>
              <a:t>Custom</a:t>
            </a:r>
          </a:p>
          <a:p>
            <a:endParaRPr lang="en-US" dirty="0"/>
          </a:p>
        </p:txBody>
      </p:sp>
      <p:pic>
        <p:nvPicPr>
          <p:cNvPr id="7" name="Picture 6" descr="http_methods_table.jpg"/>
          <p:cNvPicPr>
            <a:picLocks noChangeAspect="1"/>
          </p:cNvPicPr>
          <p:nvPr/>
        </p:nvPicPr>
        <p:blipFill>
          <a:blip r:embed="rId3" cstate="print"/>
          <a:stretch>
            <a:fillRect/>
          </a:stretch>
        </p:blipFill>
        <p:spPr>
          <a:xfrm>
            <a:off x="2288015" y="1518558"/>
            <a:ext cx="6855985" cy="3249386"/>
          </a:xfrm>
          <a:prstGeom prst="rect">
            <a:avLst/>
          </a:prstGeom>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Tampering Attack (</a:t>
            </a:r>
            <a:r>
              <a:rPr lang="bg-BG" dirty="0" smtClean="0"/>
              <a:t>Атака на подменения глагол</a:t>
            </a:r>
            <a:r>
              <a:rPr lang="en-US" dirty="0" smtClean="0"/>
              <a:t>)</a:t>
            </a:r>
            <a:endParaRPr lang="en-US" dirty="0"/>
          </a:p>
        </p:txBody>
      </p:sp>
      <p:sp>
        <p:nvSpPr>
          <p:cNvPr id="4" name="Text Placeholder 3"/>
          <p:cNvSpPr>
            <a:spLocks noGrp="1"/>
          </p:cNvSpPr>
          <p:nvPr>
            <p:ph type="body" sz="quarter" idx="11"/>
          </p:nvPr>
        </p:nvSpPr>
        <p:spPr/>
        <p:txBody>
          <a:bodyPr/>
          <a:lstStyle/>
          <a:p>
            <a:r>
              <a:rPr lang="en-US" dirty="0" smtClean="0"/>
              <a:t>Verb Tampering Attack </a:t>
            </a:r>
          </a:p>
          <a:p>
            <a:pPr lvl="0">
              <a:lnSpc>
                <a:spcPct val="150000"/>
              </a:lnSpc>
            </a:pPr>
            <a:r>
              <a:rPr lang="bg-BG" b="0" dirty="0" smtClean="0"/>
              <a:t>Как се прави?</a:t>
            </a:r>
          </a:p>
          <a:p>
            <a:pPr lvl="1">
              <a:lnSpc>
                <a:spcPct val="150000"/>
              </a:lnSpc>
            </a:pPr>
            <a:r>
              <a:rPr lang="bg-BG" dirty="0" smtClean="0"/>
              <a:t>Търси се подходящ </a:t>
            </a:r>
            <a:r>
              <a:rPr lang="en-US" dirty="0" err="1" smtClean="0"/>
              <a:t>servlet</a:t>
            </a:r>
            <a:r>
              <a:rPr lang="en-US" dirty="0" smtClean="0"/>
              <a:t> </a:t>
            </a:r>
            <a:r>
              <a:rPr lang="bg-BG" dirty="0" smtClean="0"/>
              <a:t>или </a:t>
            </a:r>
            <a:r>
              <a:rPr lang="en-US" dirty="0" smtClean="0"/>
              <a:t>JSP</a:t>
            </a:r>
            <a:r>
              <a:rPr lang="bg-BG" dirty="0" smtClean="0"/>
              <a:t>:</a:t>
            </a:r>
          </a:p>
          <a:p>
            <a:pPr lvl="2">
              <a:lnSpc>
                <a:spcPct val="150000"/>
              </a:lnSpc>
            </a:pPr>
            <a:r>
              <a:rPr lang="bg-BG" dirty="0" smtClean="0"/>
              <a:t>Да не ни трябва резултата</a:t>
            </a:r>
          </a:p>
          <a:p>
            <a:pPr lvl="2">
              <a:lnSpc>
                <a:spcPct val="150000"/>
              </a:lnSpc>
            </a:pPr>
            <a:r>
              <a:rPr lang="bg-BG" dirty="0" smtClean="0"/>
              <a:t>Да може да се извика </a:t>
            </a:r>
            <a:r>
              <a:rPr lang="en-US" dirty="0" smtClean="0"/>
              <a:t>HEAD </a:t>
            </a:r>
            <a:r>
              <a:rPr lang="bg-BG" dirty="0" smtClean="0"/>
              <a:t>вместо </a:t>
            </a:r>
            <a:r>
              <a:rPr lang="en-US" dirty="0" smtClean="0"/>
              <a:t>GET</a:t>
            </a:r>
          </a:p>
          <a:p>
            <a:pPr lvl="2">
              <a:lnSpc>
                <a:spcPct val="150000"/>
              </a:lnSpc>
            </a:pPr>
            <a:r>
              <a:rPr lang="bg-BG" dirty="0" smtClean="0"/>
              <a:t>Да се извършва критично действие</a:t>
            </a:r>
          </a:p>
          <a:p>
            <a:pPr lvl="2">
              <a:lnSpc>
                <a:spcPct val="150000"/>
              </a:lnSpc>
              <a:buNone/>
            </a:pPr>
            <a:r>
              <a:rPr lang="bg-BG" dirty="0" smtClean="0"/>
              <a:t>(примерно: добавяне или премахване на потребител, смяна на права и др.)</a:t>
            </a:r>
            <a:endParaRPr lang="en-US" dirty="0" smtClean="0"/>
          </a:p>
        </p:txBody>
      </p:sp>
      <p:pic>
        <p:nvPicPr>
          <p:cNvPr id="6" name="Picture 5" descr="VerbTampering_Image.jpg"/>
          <p:cNvPicPr>
            <a:picLocks noChangeAspect="1"/>
          </p:cNvPicPr>
          <p:nvPr/>
        </p:nvPicPr>
        <p:blipFill>
          <a:blip r:embed="rId3" cstate="print"/>
          <a:stretch>
            <a:fillRect/>
          </a:stretch>
        </p:blipFill>
        <p:spPr>
          <a:xfrm>
            <a:off x="4436608" y="1747836"/>
            <a:ext cx="4506670" cy="3482085"/>
          </a:xfrm>
          <a:prstGeom prst="rect">
            <a:avLst/>
          </a:prstGeom>
        </p:spPr>
      </p:pic>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Tampering Attack (</a:t>
            </a:r>
            <a:r>
              <a:rPr lang="bg-BG" dirty="0" smtClean="0"/>
              <a:t>Атака на подменения глагол</a:t>
            </a:r>
            <a:r>
              <a:rPr lang="en-US" dirty="0" smtClean="0"/>
              <a:t>)</a:t>
            </a:r>
            <a:endParaRPr lang="en-US" dirty="0"/>
          </a:p>
        </p:txBody>
      </p:sp>
      <p:sp>
        <p:nvSpPr>
          <p:cNvPr id="4" name="Text Placeholder 3"/>
          <p:cNvSpPr>
            <a:spLocks noGrp="1"/>
          </p:cNvSpPr>
          <p:nvPr>
            <p:ph type="body" sz="quarter" idx="11"/>
          </p:nvPr>
        </p:nvSpPr>
        <p:spPr>
          <a:xfrm>
            <a:off x="324000" y="1692000"/>
            <a:ext cx="3980371" cy="4392000"/>
          </a:xfrm>
        </p:spPr>
        <p:txBody>
          <a:bodyPr/>
          <a:lstStyle/>
          <a:p>
            <a:r>
              <a:rPr lang="en-US" dirty="0" smtClean="0"/>
              <a:t>Verb Tampering Attack </a:t>
            </a:r>
          </a:p>
          <a:p>
            <a:pPr lvl="0">
              <a:lnSpc>
                <a:spcPct val="150000"/>
              </a:lnSpc>
            </a:pPr>
            <a:r>
              <a:rPr lang="bg-BG" b="0" dirty="0" smtClean="0"/>
              <a:t>Как да се предпазим?</a:t>
            </a:r>
          </a:p>
          <a:p>
            <a:pPr lvl="1">
              <a:lnSpc>
                <a:spcPct val="150000"/>
              </a:lnSpc>
            </a:pPr>
            <a:r>
              <a:rPr lang="bg-BG" dirty="0" smtClean="0"/>
              <a:t>Всеки ресурс, който се защитава – се  защитава за всички методи.</a:t>
            </a:r>
          </a:p>
          <a:p>
            <a:pPr lvl="1">
              <a:lnSpc>
                <a:spcPct val="150000"/>
              </a:lnSpc>
            </a:pPr>
            <a:r>
              <a:rPr lang="bg-BG" b="1" dirty="0" smtClean="0"/>
              <a:t>Не</a:t>
            </a:r>
            <a:r>
              <a:rPr lang="bg-BG" dirty="0" smtClean="0"/>
              <a:t> се специфицира метод, по който ресурса да е защитен.</a:t>
            </a:r>
          </a:p>
          <a:p>
            <a:pPr lvl="1">
              <a:lnSpc>
                <a:spcPct val="150000"/>
              </a:lnSpc>
            </a:pPr>
            <a:r>
              <a:rPr lang="bg-BG" i="1" dirty="0" smtClean="0"/>
              <a:t>Внимание</a:t>
            </a:r>
            <a:r>
              <a:rPr lang="bg-BG" dirty="0" smtClean="0"/>
              <a:t>: Много самоучители показват </a:t>
            </a:r>
            <a:r>
              <a:rPr lang="en-US" dirty="0" smtClean="0"/>
              <a:t>HTTP-METHOD </a:t>
            </a:r>
            <a:r>
              <a:rPr lang="bg-BG" dirty="0" smtClean="0"/>
              <a:t>таг.</a:t>
            </a:r>
            <a:endParaRPr lang="en-US" dirty="0" smtClean="0"/>
          </a:p>
        </p:txBody>
      </p:sp>
      <p:pic>
        <p:nvPicPr>
          <p:cNvPr id="5" name="Picture 4" descr="VerbTampering_Image2.jpg"/>
          <p:cNvPicPr>
            <a:picLocks noChangeAspect="1"/>
          </p:cNvPicPr>
          <p:nvPr/>
        </p:nvPicPr>
        <p:blipFill>
          <a:blip r:embed="rId3" cstate="print"/>
          <a:stretch>
            <a:fillRect/>
          </a:stretch>
        </p:blipFill>
        <p:spPr>
          <a:xfrm>
            <a:off x="4438185" y="1755649"/>
            <a:ext cx="4516243" cy="3474273"/>
          </a:xfrm>
          <a:prstGeom prst="rect">
            <a:avLst/>
          </a:prstGeom>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Човек по средата </a:t>
            </a:r>
            <a:r>
              <a:rPr lang="en-US" dirty="0" smtClean="0"/>
              <a:t>– Men in the Middle (MITM </a:t>
            </a:r>
            <a:r>
              <a:rPr lang="bg-BG" dirty="0" smtClean="0"/>
              <a:t>или </a:t>
            </a:r>
            <a:r>
              <a:rPr lang="en-US" dirty="0" smtClean="0"/>
              <a:t>MIM</a:t>
            </a:r>
            <a:r>
              <a:rPr lang="bg-BG" dirty="0" smtClean="0"/>
              <a:t>)</a:t>
            </a:r>
            <a:endParaRPr lang="en-US" dirty="0"/>
          </a:p>
        </p:txBody>
      </p:sp>
      <p:pic>
        <p:nvPicPr>
          <p:cNvPr id="7" name="Picture 6" descr="Main_the_middle.JPG"/>
          <p:cNvPicPr>
            <a:picLocks noChangeAspect="1"/>
          </p:cNvPicPr>
          <p:nvPr/>
        </p:nvPicPr>
        <p:blipFill>
          <a:blip r:embed="rId2" cstate="print"/>
          <a:stretch>
            <a:fillRect/>
          </a:stretch>
        </p:blipFill>
        <p:spPr>
          <a:xfrm>
            <a:off x="356723" y="3384861"/>
            <a:ext cx="5419725" cy="3009900"/>
          </a:xfrm>
          <a:prstGeom prst="rect">
            <a:avLst/>
          </a:prstGeom>
        </p:spPr>
      </p:pic>
      <p:sp>
        <p:nvSpPr>
          <p:cNvPr id="8" name="Text Placeholder 3"/>
          <p:cNvSpPr>
            <a:spLocks noGrp="1"/>
          </p:cNvSpPr>
          <p:nvPr>
            <p:ph type="body" sz="quarter" idx="11"/>
          </p:nvPr>
        </p:nvSpPr>
        <p:spPr>
          <a:xfrm>
            <a:off x="323999" y="1692000"/>
            <a:ext cx="5552694" cy="4392000"/>
          </a:xfrm>
        </p:spPr>
        <p:txBody>
          <a:bodyPr/>
          <a:lstStyle/>
          <a:p>
            <a:pPr lvl="0"/>
            <a:r>
              <a:rPr lang="bg-BG" dirty="0" smtClean="0"/>
              <a:t>Атака човек по средата – </a:t>
            </a:r>
            <a:r>
              <a:rPr lang="en-US" dirty="0" smtClean="0"/>
              <a:t>Men in the Middle</a:t>
            </a:r>
            <a:r>
              <a:rPr lang="bg-BG" dirty="0" smtClean="0"/>
              <a:t>:</a:t>
            </a:r>
            <a:endParaRPr lang="en-US" dirty="0" smtClean="0"/>
          </a:p>
          <a:p>
            <a:pPr lvl="1"/>
            <a:r>
              <a:rPr lang="bg-BG" b="1" dirty="0" smtClean="0"/>
              <a:t>Прекъсва се оригиналната връзка</a:t>
            </a:r>
            <a:endParaRPr lang="bg-BG" dirty="0" smtClean="0"/>
          </a:p>
          <a:p>
            <a:pPr lvl="2"/>
            <a:r>
              <a:rPr lang="bg-BG" dirty="0" smtClean="0"/>
              <a:t>Атакуващия играе ролята на прокси</a:t>
            </a:r>
          </a:p>
          <a:p>
            <a:pPr lvl="2"/>
            <a:r>
              <a:rPr lang="bg-BG" dirty="0" smtClean="0"/>
              <a:t>Има възможност да чете и/или модифицира данните.</a:t>
            </a:r>
          </a:p>
          <a:p>
            <a:pPr lvl="2"/>
            <a:r>
              <a:rPr lang="bg-BG" dirty="0" smtClean="0"/>
              <a:t>Може да открадне </a:t>
            </a:r>
            <a:r>
              <a:rPr lang="en-US" dirty="0" smtClean="0"/>
              <a:t>session cookie</a:t>
            </a:r>
            <a:r>
              <a:rPr lang="bg-BG" dirty="0" smtClean="0"/>
              <a:t> или целия </a:t>
            </a:r>
            <a:r>
              <a:rPr lang="en-US" dirty="0" smtClean="0"/>
              <a:t>header.</a:t>
            </a:r>
          </a:p>
          <a:p>
            <a:pPr lvl="2"/>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fontAlgn="ctr"/>
            <a:r>
              <a:rPr lang="en-US" dirty="0" smtClean="0"/>
              <a:t>Session Hijacking</a:t>
            </a:r>
            <a:r>
              <a:rPr lang="bg-BG" dirty="0" smtClean="0"/>
              <a:t> – </a:t>
            </a:r>
            <a:br>
              <a:rPr lang="bg-BG" dirty="0" smtClean="0"/>
            </a:br>
            <a:r>
              <a:rPr lang="bg-BG" dirty="0" smtClean="0"/>
              <a:t>Отвличане на сесията</a:t>
            </a:r>
            <a:endParaRPr lang="en-US" dirty="0" smtClean="0"/>
          </a:p>
        </p:txBody>
      </p:sp>
      <p:sp>
        <p:nvSpPr>
          <p:cNvPr id="4" name="Text Placeholder 3"/>
          <p:cNvSpPr>
            <a:spLocks noGrp="1"/>
          </p:cNvSpPr>
          <p:nvPr>
            <p:ph type="body" sz="quarter" idx="11"/>
          </p:nvPr>
        </p:nvSpPr>
        <p:spPr>
          <a:xfrm>
            <a:off x="324000" y="1405054"/>
            <a:ext cx="4091883" cy="4678946"/>
          </a:xfrm>
        </p:spPr>
        <p:txBody>
          <a:bodyPr/>
          <a:lstStyle/>
          <a:p>
            <a:pPr>
              <a:buFont typeface="Arial" charset="0"/>
              <a:buChar char="•"/>
            </a:pPr>
            <a:r>
              <a:rPr lang="bg-BG" b="0" dirty="0" smtClean="0"/>
              <a:t>Атаката представлява открадване на </a:t>
            </a:r>
            <a:r>
              <a:rPr lang="en-US" b="0" dirty="0" smtClean="0"/>
              <a:t>token</a:t>
            </a:r>
            <a:r>
              <a:rPr lang="bg-BG" b="0" dirty="0" smtClean="0"/>
              <a:t> свързан със сесията с цел използване на не-авторизиран достъп до </a:t>
            </a:r>
            <a:r>
              <a:rPr lang="en-US" b="0" dirty="0" smtClean="0"/>
              <a:t>Web Server.</a:t>
            </a:r>
            <a:endParaRPr lang="bg-BG" b="0" dirty="0" smtClean="0"/>
          </a:p>
          <a:p>
            <a:pPr>
              <a:buFont typeface="Arial" charset="0"/>
              <a:buChar char="•"/>
            </a:pPr>
            <a:r>
              <a:rPr lang="bg-BG" b="0" dirty="0" smtClean="0"/>
              <a:t>Може да се предаде предварително зададен </a:t>
            </a:r>
            <a:r>
              <a:rPr lang="en-US" b="0" dirty="0" smtClean="0"/>
              <a:t>token </a:t>
            </a:r>
            <a:r>
              <a:rPr lang="bg-BG" b="0" dirty="0" smtClean="0"/>
              <a:t>на клиента.</a:t>
            </a:r>
          </a:p>
        </p:txBody>
      </p:sp>
      <p:pic>
        <p:nvPicPr>
          <p:cNvPr id="10" name="Picture 9" descr="Session_Hijacking.JPG"/>
          <p:cNvPicPr>
            <a:picLocks noChangeAspect="1"/>
          </p:cNvPicPr>
          <p:nvPr/>
        </p:nvPicPr>
        <p:blipFill>
          <a:blip r:embed="rId2" cstate="print"/>
          <a:stretch>
            <a:fillRect/>
          </a:stretch>
        </p:blipFill>
        <p:spPr>
          <a:xfrm>
            <a:off x="4570394" y="445583"/>
            <a:ext cx="4573606" cy="5955216"/>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XSS – Cross Site Scripting</a:t>
            </a:r>
            <a:endParaRPr lang="en-US" dirty="0"/>
          </a:p>
        </p:txBody>
      </p:sp>
      <p:pic>
        <p:nvPicPr>
          <p:cNvPr id="5" name="Picture 4" descr="xss.jpg"/>
          <p:cNvPicPr>
            <a:picLocks noChangeAspect="1"/>
          </p:cNvPicPr>
          <p:nvPr/>
        </p:nvPicPr>
        <p:blipFill>
          <a:blip r:embed="rId2" cstate="print"/>
          <a:stretch>
            <a:fillRect/>
          </a:stretch>
        </p:blipFill>
        <p:spPr>
          <a:xfrm>
            <a:off x="184987" y="1511072"/>
            <a:ext cx="8959013" cy="4399871"/>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Phishing / Social engineering</a:t>
            </a:r>
            <a:endParaRPr lang="en-US" dirty="0"/>
          </a:p>
        </p:txBody>
      </p:sp>
      <p:pic>
        <p:nvPicPr>
          <p:cNvPr id="6" name="Picture Placeholder 5" descr="Fish-mania.jpg"/>
          <p:cNvPicPr>
            <a:picLocks noGrp="1" noChangeAspect="1"/>
          </p:cNvPicPr>
          <p:nvPr>
            <p:ph type="pic" sz="quarter" idx="10"/>
          </p:nvPr>
        </p:nvPicPr>
        <p:blipFill>
          <a:blip r:embed="rId2" cstate="print"/>
          <a:srcRect t="14910" b="14910"/>
          <a:stretch>
            <a:fillRect/>
          </a:stretch>
        </p:blipFill>
        <p:spPr/>
      </p:pic>
      <p:sp>
        <p:nvSpPr>
          <p:cNvPr id="4" name="Text Placeholder 3"/>
          <p:cNvSpPr>
            <a:spLocks noGrp="1"/>
          </p:cNvSpPr>
          <p:nvPr>
            <p:ph type="body" sz="quarter" idx="11"/>
          </p:nvPr>
        </p:nvSpPr>
        <p:spPr/>
        <p:txBody>
          <a:bodyPr/>
          <a:lstStyle/>
          <a:p>
            <a:r>
              <a:rPr lang="en-US" dirty="0" smtClean="0"/>
              <a:t>Phishing</a:t>
            </a:r>
            <a:r>
              <a:rPr lang="bg-BG" dirty="0" smtClean="0"/>
              <a:t> – атакуващия се представя за някого на когото вярваш (най-често институция)</a:t>
            </a:r>
          </a:p>
          <a:p>
            <a:pPr>
              <a:buFont typeface="Arial" charset="0"/>
              <a:buChar char="•"/>
            </a:pPr>
            <a:r>
              <a:rPr lang="bg-BG" b="0" dirty="0" smtClean="0"/>
              <a:t>Извлича ценна информация</a:t>
            </a:r>
          </a:p>
          <a:p>
            <a:pPr>
              <a:buFont typeface="Arial" charset="0"/>
              <a:buChar char="•"/>
            </a:pPr>
            <a:r>
              <a:rPr lang="bg-BG" b="0" dirty="0" smtClean="0"/>
              <a:t>Дискедитира институцията</a:t>
            </a:r>
          </a:p>
          <a:p>
            <a:pPr>
              <a:buFont typeface="Arial" charset="0"/>
              <a:buChar char="•"/>
            </a:pPr>
            <a:r>
              <a:rPr lang="bg-BG" b="0" dirty="0" smtClean="0"/>
              <a:t>Обикновено 5% от потребителите се поддават  на такава атака</a:t>
            </a:r>
          </a:p>
          <a:p>
            <a:pPr>
              <a:buFont typeface="Arial" charset="0"/>
              <a:buChar char="•"/>
            </a:pPr>
            <a:endParaRPr lang="en-US" b="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Phishing / Social engineering</a:t>
            </a:r>
            <a:endParaRPr lang="en-US" dirty="0"/>
          </a:p>
        </p:txBody>
      </p:sp>
      <p:sp>
        <p:nvSpPr>
          <p:cNvPr id="4" name="Text Placeholder 3"/>
          <p:cNvSpPr>
            <a:spLocks noGrp="1"/>
          </p:cNvSpPr>
          <p:nvPr>
            <p:ph type="body" sz="quarter" idx="11"/>
          </p:nvPr>
        </p:nvSpPr>
        <p:spPr/>
        <p:txBody>
          <a:bodyPr/>
          <a:lstStyle/>
          <a:p>
            <a:r>
              <a:rPr lang="bg-BG" dirty="0" smtClean="0"/>
              <a:t>Често използвани похвати</a:t>
            </a:r>
          </a:p>
          <a:p>
            <a:pPr>
              <a:buFont typeface="Arial" charset="0"/>
              <a:buChar char="•"/>
            </a:pPr>
            <a:r>
              <a:rPr lang="bg-BG" b="0" dirty="0" smtClean="0"/>
              <a:t>Праща се линк по мейл, </a:t>
            </a:r>
            <a:r>
              <a:rPr lang="en-US" b="0" dirty="0" smtClean="0"/>
              <a:t>web-site, </a:t>
            </a:r>
            <a:r>
              <a:rPr lang="bg-BG" b="0" dirty="0" smtClean="0"/>
              <a:t>др. който изглежда като истинки с линк.</a:t>
            </a:r>
          </a:p>
          <a:p>
            <a:pPr>
              <a:buFont typeface="Arial" charset="0"/>
              <a:buChar char="•"/>
            </a:pPr>
            <a:r>
              <a:rPr lang="bg-BG" b="0" dirty="0" smtClean="0"/>
              <a:t>Инсталиране на шпионска програма:</a:t>
            </a:r>
          </a:p>
          <a:p>
            <a:pPr lvl="1">
              <a:buFont typeface="Arial" charset="0"/>
              <a:buChar char="•"/>
            </a:pPr>
            <a:r>
              <a:rPr lang="bg-BG" b="0" dirty="0" smtClean="0"/>
              <a:t>Чака </a:t>
            </a:r>
            <a:r>
              <a:rPr lang="en-US" b="0" dirty="0" smtClean="0"/>
              <a:t>URL</a:t>
            </a:r>
            <a:r>
              <a:rPr lang="bg-BG" b="0" dirty="0" smtClean="0"/>
              <a:t> - показва логин форма</a:t>
            </a:r>
            <a:r>
              <a:rPr lang="en-US" b="0" dirty="0" smtClean="0"/>
              <a:t>;</a:t>
            </a:r>
          </a:p>
          <a:p>
            <a:pPr lvl="1">
              <a:buFont typeface="Arial" charset="0"/>
              <a:buChar char="•"/>
            </a:pPr>
            <a:r>
              <a:rPr lang="bg-BG" b="0" dirty="0" smtClean="0"/>
              <a:t>Чака </a:t>
            </a:r>
            <a:r>
              <a:rPr lang="en-US" b="0" dirty="0" smtClean="0"/>
              <a:t>POST</a:t>
            </a:r>
            <a:r>
              <a:rPr lang="bg-BG" b="0" dirty="0" smtClean="0"/>
              <a:t>заявка, чете </a:t>
            </a:r>
            <a:r>
              <a:rPr lang="en-US" b="0" dirty="0" err="1" smtClean="0"/>
              <a:t>usr</a:t>
            </a:r>
            <a:r>
              <a:rPr lang="en-US" b="0" dirty="0" smtClean="0"/>
              <a:t>/pass </a:t>
            </a:r>
            <a:r>
              <a:rPr lang="bg-BG" b="0" dirty="0" smtClean="0"/>
              <a:t>поле;</a:t>
            </a:r>
          </a:p>
          <a:p>
            <a:pPr lvl="1">
              <a:buFont typeface="Arial" charset="0"/>
              <a:buChar char="•"/>
            </a:pPr>
            <a:r>
              <a:rPr lang="bg-BG" dirty="0" smtClean="0"/>
              <a:t>Тършува за кукита ;</a:t>
            </a:r>
            <a:endParaRPr lang="bg-BG" b="0" dirty="0" smtClean="0"/>
          </a:p>
          <a:p>
            <a:pPr lvl="1">
              <a:buFont typeface="Arial" charset="0"/>
              <a:buChar char="•"/>
            </a:pPr>
            <a:r>
              <a:rPr lang="bg-BG" dirty="0" smtClean="0"/>
              <a:t>“Спешни” съобщения за </a:t>
            </a:r>
            <a:r>
              <a:rPr lang="en-US" dirty="0" smtClean="0"/>
              <a:t>hack</a:t>
            </a:r>
            <a:r>
              <a:rPr lang="bg-BG" dirty="0" smtClean="0"/>
              <a:t> и искане на действие от ваша страна онлайн;</a:t>
            </a:r>
          </a:p>
          <a:p>
            <a:pPr lvl="1">
              <a:buFont typeface="Arial" charset="0"/>
              <a:buChar char="•"/>
            </a:pPr>
            <a:r>
              <a:rPr lang="bg-BG" b="0" dirty="0" smtClean="0"/>
              <a:t>Съобщения от отдел “Сигурност” приканващи да щракнете линк.</a:t>
            </a:r>
          </a:p>
          <a:p>
            <a:pPr>
              <a:buFont typeface="Arial" charset="0"/>
              <a:buChar char="•"/>
            </a:pPr>
            <a:endParaRPr lang="en-US" b="0" dirty="0"/>
          </a:p>
        </p:txBody>
      </p:sp>
      <p:pic>
        <p:nvPicPr>
          <p:cNvPr id="7" name="Picture 6" descr="fishing_2.jpg"/>
          <p:cNvPicPr>
            <a:picLocks noChangeAspect="1"/>
          </p:cNvPicPr>
          <p:nvPr/>
        </p:nvPicPr>
        <p:blipFill>
          <a:blip r:embed="rId2" cstate="print"/>
          <a:stretch>
            <a:fillRect/>
          </a:stretch>
        </p:blipFill>
        <p:spPr>
          <a:xfrm>
            <a:off x="4662449" y="1684762"/>
            <a:ext cx="4158166" cy="3118625"/>
          </a:xfrm>
          <a:prstGeom prst="rect">
            <a:avLst/>
          </a:prstGeom>
        </p:spPr>
      </p:pic>
      <p:pic>
        <p:nvPicPr>
          <p:cNvPr id="9" name="Picture Placeholder 8" descr="fishing_2.jpg"/>
          <p:cNvPicPr>
            <a:picLocks noGrp="1" noChangeAspect="1"/>
          </p:cNvPicPr>
          <p:nvPr>
            <p:ph type="pic" sz="quarter" idx="10"/>
          </p:nvPr>
        </p:nvPicPr>
        <p:blipFill>
          <a:blip r:embed="rId2" cstate="print"/>
          <a:srcRect l="14425" r="14425"/>
          <a:stretch>
            <a:fillRect/>
          </a:stretch>
        </p:blip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Injection</a:t>
            </a:r>
            <a:endParaRPr lang="en-US" dirty="0"/>
          </a:p>
        </p:txBody>
      </p:sp>
      <p:pic>
        <p:nvPicPr>
          <p:cNvPr id="5" name="Picture Placeholder 4" descr="sql_inject.jpg"/>
          <p:cNvPicPr>
            <a:picLocks noGrp="1" noChangeAspect="1"/>
          </p:cNvPicPr>
          <p:nvPr>
            <p:ph type="pic" sz="quarter" idx="10"/>
          </p:nvPr>
        </p:nvPicPr>
        <p:blipFill>
          <a:blip r:embed="rId2" cstate="print"/>
          <a:srcRect l="29446" r="29446"/>
          <a:stretch>
            <a:fillRect/>
          </a:stretch>
        </p:blipFill>
        <p:spPr/>
      </p:pic>
      <p:sp>
        <p:nvSpPr>
          <p:cNvPr id="4" name="Text Placeholder 3"/>
          <p:cNvSpPr>
            <a:spLocks noGrp="1"/>
          </p:cNvSpPr>
          <p:nvPr>
            <p:ph type="body" sz="quarter" idx="11"/>
          </p:nvPr>
        </p:nvSpPr>
        <p:spPr/>
        <p:txBody>
          <a:bodyPr/>
          <a:lstStyle/>
          <a:p>
            <a:r>
              <a:rPr lang="en-US" dirty="0" smtClean="0"/>
              <a:t>SQL Injection</a:t>
            </a:r>
            <a:endParaRPr lang="bg-BG" b="0" dirty="0" smtClean="0"/>
          </a:p>
          <a:p>
            <a:r>
              <a:rPr lang="bg-BG" b="0" dirty="0" smtClean="0"/>
              <a:t>Атаката представлява вмъкване на </a:t>
            </a:r>
            <a:r>
              <a:rPr lang="en-US" b="0" dirty="0" smtClean="0"/>
              <a:t>SQL </a:t>
            </a:r>
            <a:r>
              <a:rPr lang="bg-BG" b="0" dirty="0" smtClean="0"/>
              <a:t>завяка през входни данни.</a:t>
            </a:r>
          </a:p>
          <a:p>
            <a:pPr>
              <a:buFont typeface="Arial" pitchFamily="34" charset="0"/>
              <a:buChar char="•"/>
            </a:pPr>
            <a:r>
              <a:rPr lang="bg-BG" b="0" dirty="0" smtClean="0"/>
              <a:t>Успешна атака извлича важни данни от базата;</a:t>
            </a:r>
          </a:p>
          <a:p>
            <a:pPr>
              <a:buFont typeface="Arial" pitchFamily="34" charset="0"/>
              <a:buChar char="•"/>
            </a:pPr>
            <a:r>
              <a:rPr lang="bg-BG" b="0" dirty="0" smtClean="0"/>
              <a:t> Или прменя данни в базата (създава, премахва, модифицира) права, потребители, други данни.</a:t>
            </a:r>
          </a:p>
          <a:p>
            <a:pPr>
              <a:buFont typeface="Arial" pitchFamily="34" charset="0"/>
              <a:buChar char="•"/>
            </a:pPr>
            <a:endParaRPr lang="bg-BG" b="0" dirty="0" smtClean="0"/>
          </a:p>
          <a:p>
            <a:endParaRPr lang="bg-BG"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Traversal</a:t>
            </a:r>
            <a:r>
              <a:rPr lang="bg-BG" dirty="0" smtClean="0"/>
              <a:t> (</a:t>
            </a:r>
            <a:r>
              <a:rPr lang="en-US" dirty="0" smtClean="0"/>
              <a:t>backtracking</a:t>
            </a:r>
            <a:r>
              <a:rPr lang="bg-BG" dirty="0" smtClean="0"/>
              <a:t>)</a:t>
            </a:r>
            <a:r>
              <a:rPr lang="en-US" dirty="0" smtClean="0"/>
              <a:t> – </a:t>
            </a:r>
            <a:r>
              <a:rPr lang="bg-BG" dirty="0" smtClean="0"/>
              <a:t>Качване по директорий</a:t>
            </a:r>
            <a:endParaRPr lang="en-US" dirty="0"/>
          </a:p>
        </p:txBody>
      </p:sp>
      <p:sp>
        <p:nvSpPr>
          <p:cNvPr id="4" name="Text Placeholder 3"/>
          <p:cNvSpPr>
            <a:spLocks noGrp="1"/>
          </p:cNvSpPr>
          <p:nvPr>
            <p:ph type="body" sz="quarter" idx="11"/>
          </p:nvPr>
        </p:nvSpPr>
        <p:spPr/>
        <p:txBody>
          <a:bodyPr/>
          <a:lstStyle/>
          <a:p>
            <a:r>
              <a:rPr lang="bg-BG" dirty="0" smtClean="0"/>
              <a:t>Атаката цели да достъпи фйалове или директории, извън неговия </a:t>
            </a:r>
            <a:r>
              <a:rPr lang="en-US" dirty="0" smtClean="0"/>
              <a:t>application</a:t>
            </a:r>
            <a:r>
              <a:rPr lang="bg-BG" dirty="0" smtClean="0"/>
              <a:t>.</a:t>
            </a:r>
          </a:p>
          <a:p>
            <a:pPr>
              <a:buFont typeface="Arial" pitchFamily="34" charset="0"/>
              <a:buChar char="•"/>
            </a:pPr>
            <a:r>
              <a:rPr lang="bg-BG" b="0" dirty="0" smtClean="0"/>
              <a:t>Използва се “../” за прескачане на директорийната структура;</a:t>
            </a:r>
          </a:p>
          <a:p>
            <a:pPr>
              <a:buFont typeface="Arial" pitchFamily="34" charset="0"/>
              <a:buChar char="•"/>
            </a:pPr>
            <a:r>
              <a:rPr lang="bg-BG" b="0" dirty="0" smtClean="0"/>
              <a:t>Може да се достъпят сертификати;</a:t>
            </a:r>
          </a:p>
          <a:p>
            <a:pPr>
              <a:buFont typeface="Arial" pitchFamily="34" charset="0"/>
              <a:buChar char="•"/>
            </a:pPr>
            <a:r>
              <a:rPr lang="bg-BG" b="0" dirty="0" smtClean="0"/>
              <a:t>Да се изпълни предварително качен злонамерен файл;</a:t>
            </a:r>
          </a:p>
          <a:p>
            <a:pPr>
              <a:buFont typeface="Arial" pitchFamily="34" charset="0"/>
              <a:buChar char="•"/>
            </a:pPr>
            <a:r>
              <a:rPr lang="bg-BG" b="0" dirty="0" smtClean="0"/>
              <a:t>Обикновено се ползва </a:t>
            </a:r>
            <a:r>
              <a:rPr lang="en-US" b="0" dirty="0" smtClean="0"/>
              <a:t>spider </a:t>
            </a:r>
            <a:r>
              <a:rPr lang="bg-BG" b="0" dirty="0" smtClean="0"/>
              <a:t>програма за отриване на </a:t>
            </a:r>
            <a:r>
              <a:rPr lang="en-US" b="0" dirty="0" smtClean="0"/>
              <a:t>URLs</a:t>
            </a:r>
            <a:endParaRPr lang="bg-BG" b="0" dirty="0" smtClean="0"/>
          </a:p>
        </p:txBody>
      </p:sp>
      <p:pic>
        <p:nvPicPr>
          <p:cNvPr id="7" name="Picture 6" descr="PathTraversal.jpg"/>
          <p:cNvPicPr>
            <a:picLocks noChangeAspect="1"/>
          </p:cNvPicPr>
          <p:nvPr/>
        </p:nvPicPr>
        <p:blipFill>
          <a:blip r:embed="rId3" cstate="print"/>
          <a:stretch>
            <a:fillRect/>
          </a:stretch>
        </p:blipFill>
        <p:spPr>
          <a:xfrm>
            <a:off x="4401479" y="1771998"/>
            <a:ext cx="4886290" cy="341331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Въведение</a:t>
            </a:r>
            <a:endParaRPr lang="en-US" dirty="0"/>
          </a:p>
        </p:txBody>
      </p:sp>
      <p:pic>
        <p:nvPicPr>
          <p:cNvPr id="141314" name="Picture 2" descr="February 11, 2008">
            <a:hlinkClick r:id="rId3" tooltip="February 11, 2008"/>
          </p:cNvPr>
          <p:cNvPicPr>
            <a:picLocks noChangeAspect="1" noChangeArrowheads="1"/>
          </p:cNvPicPr>
          <p:nvPr/>
        </p:nvPicPr>
        <p:blipFill>
          <a:blip r:embed="rId4" cstate="print"/>
          <a:srcRect/>
          <a:stretch>
            <a:fillRect/>
          </a:stretch>
        </p:blipFill>
        <p:spPr bwMode="auto">
          <a:xfrm>
            <a:off x="492967" y="2244900"/>
            <a:ext cx="8158066" cy="2536650"/>
          </a:xfrm>
          <a:prstGeom prst="rect">
            <a:avLst/>
          </a:prstGeom>
          <a:noFill/>
        </p:spPr>
      </p:pic>
      <p:sp>
        <p:nvSpPr>
          <p:cNvPr id="3" name="TextBox 2"/>
          <p:cNvSpPr txBox="1"/>
          <p:nvPr/>
        </p:nvSpPr>
        <p:spPr>
          <a:xfrm>
            <a:off x="5441109" y="4885164"/>
            <a:ext cx="3209924" cy="16158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050" kern="0" dirty="0" smtClean="0">
                <a:ea typeface="Arial Unicode MS" pitchFamily="34" charset="-128"/>
                <a:cs typeface="Arial Unicode MS" pitchFamily="34" charset="-128"/>
              </a:rPr>
              <a:t>source: http</a:t>
            </a:r>
            <a:r>
              <a:rPr lang="fr-FR" sz="1050" kern="0" dirty="0">
                <a:ea typeface="Arial Unicode MS" pitchFamily="34" charset="-128"/>
                <a:cs typeface="Arial Unicode MS" pitchFamily="34" charset="-128"/>
              </a:rPr>
              <a:t>://dilbert.com/strips/comic/2008-02-11/</a:t>
            </a:r>
            <a:endParaRPr lang="fr-FR" sz="1050" kern="0" dirty="0" smtClean="0">
              <a:ea typeface="Arial Unicode MS" pitchFamily="34" charset="-128"/>
              <a:cs typeface="Arial Unicode MS" pitchFamily="34" charset="-128"/>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Анализ на Риска</a:t>
            </a:r>
            <a:endParaRPr lang="en-US" dirty="0"/>
          </a:p>
        </p:txBody>
      </p:sp>
      <p:pic>
        <p:nvPicPr>
          <p:cNvPr id="5" name="Picture Placeholder 4" descr="corporate-losses.jpg"/>
          <p:cNvPicPr>
            <a:picLocks noGrp="1" noChangeAspect="1"/>
          </p:cNvPicPr>
          <p:nvPr>
            <p:ph type="pic" sz="quarter" idx="10"/>
          </p:nvPr>
        </p:nvPicPr>
        <p:blipFill>
          <a:blip r:embed="rId2" cstate="print"/>
          <a:srcRect l="2704" r="2704"/>
          <a:stretch>
            <a:fillRect/>
          </a:stretch>
        </p:blipFill>
        <p:spPr/>
      </p:pic>
      <p:sp>
        <p:nvSpPr>
          <p:cNvPr id="4" name="Text Placeholder 3"/>
          <p:cNvSpPr>
            <a:spLocks noGrp="1"/>
          </p:cNvSpPr>
          <p:nvPr>
            <p:ph type="body" sz="quarter" idx="11"/>
          </p:nvPr>
        </p:nvSpPr>
        <p:spPr/>
        <p:txBody>
          <a:bodyPr/>
          <a:lstStyle/>
          <a:p>
            <a:r>
              <a:rPr lang="bg-BG" dirty="0" smtClean="0"/>
              <a:t>Какви са ценните неща</a:t>
            </a:r>
          </a:p>
          <a:p>
            <a:pPr>
              <a:buFont typeface="Arial" pitchFamily="34" charset="0"/>
              <a:buChar char="•"/>
            </a:pPr>
            <a:r>
              <a:rPr lang="bg-BG" dirty="0" smtClean="0"/>
              <a:t>Какво бихме загубили ако попаднбе в грешни ръце;</a:t>
            </a:r>
          </a:p>
          <a:p>
            <a:pPr lvl="1">
              <a:buFont typeface="Arial" pitchFamily="34" charset="0"/>
              <a:buChar char="•"/>
            </a:pPr>
            <a:r>
              <a:rPr lang="bg-BG" dirty="0" smtClean="0"/>
              <a:t> - Бизнес влияние</a:t>
            </a:r>
          </a:p>
          <a:p>
            <a:pPr lvl="1">
              <a:buFont typeface="Arial" pitchFamily="34" charset="0"/>
              <a:buChar char="•"/>
            </a:pPr>
            <a:r>
              <a:rPr lang="bg-BG" dirty="0" smtClean="0"/>
              <a:t> - Технически аспект</a:t>
            </a:r>
          </a:p>
          <a:p>
            <a:pPr>
              <a:buFont typeface="Arial" pitchFamily="34" charset="0"/>
              <a:buChar char="•"/>
            </a:pPr>
            <a:r>
              <a:rPr lang="bg-BG" dirty="0" smtClean="0"/>
              <a:t>Риск = Вероятност да се случи * Тежест на ефекта</a:t>
            </a:r>
          </a:p>
          <a:p>
            <a:pPr>
              <a:buFont typeface="Arial" pitchFamily="34" charset="0"/>
              <a:buChar char="•"/>
            </a:pPr>
            <a:endParaRPr lang="bg-BG" dirty="0" smtClean="0"/>
          </a:p>
          <a:p>
            <a:pPr>
              <a:buFont typeface="Arial" pitchFamily="34" charset="0"/>
              <a:buChar char="•"/>
            </a:pPr>
            <a:endParaRPr lang="bg-BG"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aphicFrame>
        <p:nvGraphicFramePr>
          <p:cNvPr id="5" name="Diagram 4"/>
          <p:cNvGraphicFramePr/>
          <p:nvPr/>
        </p:nvGraphicFramePr>
        <p:xfrm>
          <a:off x="838200" y="1524001"/>
          <a:ext cx="74676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sp>
        <p:nvSpPr>
          <p:cNvPr id="5" name="Freeform 4"/>
          <p:cNvSpPr/>
          <p:nvPr/>
        </p:nvSpPr>
        <p:spPr>
          <a:xfrm rot="16200000">
            <a:off x="-448469" y="3766345"/>
            <a:ext cx="3209925" cy="677862"/>
          </a:xfrm>
          <a:custGeom>
            <a:avLst/>
            <a:gdLst>
              <a:gd name="connsiteX0" fmla="*/ 0 w 3209544"/>
              <a:gd name="connsiteY0" fmla="*/ 0 h 678942"/>
              <a:gd name="connsiteX1" fmla="*/ 3209544 w 3209544"/>
              <a:gd name="connsiteY1" fmla="*/ 0 h 678942"/>
              <a:gd name="connsiteX2" fmla="*/ 3209544 w 3209544"/>
              <a:gd name="connsiteY2" fmla="*/ 678942 h 678942"/>
              <a:gd name="connsiteX3" fmla="*/ 0 w 3209544"/>
              <a:gd name="connsiteY3" fmla="*/ 678942 h 678942"/>
              <a:gd name="connsiteX4" fmla="*/ 0 w 3209544"/>
              <a:gd name="connsiteY4" fmla="*/ 0 h 678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9544" h="678942">
                <a:moveTo>
                  <a:pt x="0" y="0"/>
                </a:moveTo>
                <a:lnTo>
                  <a:pt x="3209544" y="0"/>
                </a:lnTo>
                <a:lnTo>
                  <a:pt x="3209544" y="678942"/>
                </a:lnTo>
                <a:lnTo>
                  <a:pt x="0" y="67894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0" tIns="-1" rIns="598789" bIns="0" spcCol="1270"/>
          <a:lstStyle/>
          <a:p>
            <a:pPr algn="r" defTabSz="2266950">
              <a:lnSpc>
                <a:spcPct val="90000"/>
              </a:lnSpc>
              <a:spcAft>
                <a:spcPct val="35000"/>
              </a:spcAft>
              <a:defRPr/>
            </a:pPr>
            <a:r>
              <a:rPr lang="en-US" sz="5100" dirty="0"/>
              <a:t>Assets</a:t>
            </a:r>
          </a:p>
        </p:txBody>
      </p:sp>
      <p:sp>
        <p:nvSpPr>
          <p:cNvPr id="6" name="Freeform 5"/>
          <p:cNvSpPr/>
          <p:nvPr/>
        </p:nvSpPr>
        <p:spPr>
          <a:xfrm>
            <a:off x="1495425" y="2500313"/>
            <a:ext cx="7059613" cy="3209925"/>
          </a:xfrm>
          <a:custGeom>
            <a:avLst/>
            <a:gdLst>
              <a:gd name="connsiteX0" fmla="*/ 0 w 7059930"/>
              <a:gd name="connsiteY0" fmla="*/ 0 h 3209544"/>
              <a:gd name="connsiteX1" fmla="*/ 7059930 w 7059930"/>
              <a:gd name="connsiteY1" fmla="*/ 0 h 3209544"/>
              <a:gd name="connsiteX2" fmla="*/ 7059930 w 7059930"/>
              <a:gd name="connsiteY2" fmla="*/ 3209544 h 3209544"/>
              <a:gd name="connsiteX3" fmla="*/ 0 w 7059930"/>
              <a:gd name="connsiteY3" fmla="*/ 3209544 h 3209544"/>
              <a:gd name="connsiteX4" fmla="*/ 0 w 7059930"/>
              <a:gd name="connsiteY4" fmla="*/ 0 h 3209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930" h="3209544">
                <a:moveTo>
                  <a:pt x="0" y="0"/>
                </a:moveTo>
                <a:lnTo>
                  <a:pt x="7059930" y="0"/>
                </a:lnTo>
                <a:lnTo>
                  <a:pt x="7059930" y="3209544"/>
                </a:lnTo>
                <a:lnTo>
                  <a:pt x="0" y="3209544"/>
                </a:lnTo>
                <a:lnTo>
                  <a:pt x="0" y="0"/>
                </a:lnTo>
                <a:close/>
              </a:path>
            </a:pathLst>
          </a:cu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348488" tIns="598789" rIns="348488" bIns="348488" spcCol="1270"/>
          <a:lstStyle/>
          <a:p>
            <a:pPr marL="285750" lvl="1" indent="-285750" defTabSz="1689100">
              <a:lnSpc>
                <a:spcPct val="90000"/>
              </a:lnSpc>
              <a:spcAft>
                <a:spcPct val="15000"/>
              </a:spcAft>
              <a:buFontTx/>
              <a:buChar char="••"/>
              <a:defRPr/>
            </a:pPr>
            <a:r>
              <a:rPr lang="en-US" sz="3800" dirty="0"/>
              <a:t>Personal data</a:t>
            </a:r>
          </a:p>
          <a:p>
            <a:pPr marL="285750" lvl="1" indent="-285750" defTabSz="1689100">
              <a:lnSpc>
                <a:spcPct val="90000"/>
              </a:lnSpc>
              <a:spcAft>
                <a:spcPct val="15000"/>
              </a:spcAft>
              <a:buFontTx/>
              <a:buChar char="••"/>
              <a:defRPr/>
            </a:pPr>
            <a:r>
              <a:rPr lang="en-US" sz="3800" dirty="0"/>
              <a:t>Credit cards</a:t>
            </a:r>
          </a:p>
          <a:p>
            <a:pPr marL="285750" lvl="1" indent="-285750" defTabSz="1689100">
              <a:lnSpc>
                <a:spcPct val="90000"/>
              </a:lnSpc>
              <a:spcAft>
                <a:spcPct val="15000"/>
              </a:spcAft>
              <a:buFontTx/>
              <a:buChar char="••"/>
              <a:defRPr/>
            </a:pPr>
            <a:r>
              <a:rPr lang="en-US" sz="3800" dirty="0"/>
              <a:t>Items details</a:t>
            </a:r>
          </a:p>
          <a:p>
            <a:pPr marL="285750" lvl="1" indent="-285750" defTabSz="1689100">
              <a:lnSpc>
                <a:spcPct val="90000"/>
              </a:lnSpc>
              <a:spcAft>
                <a:spcPct val="15000"/>
              </a:spcAft>
              <a:buFontTx/>
              <a:buChar char="••"/>
              <a:defRPr/>
            </a:pPr>
            <a:r>
              <a:rPr lang="en-US" sz="3800" dirty="0"/>
              <a:t>Company image</a:t>
            </a:r>
          </a:p>
        </p:txBody>
      </p:sp>
      <p:sp>
        <p:nvSpPr>
          <p:cNvPr id="7" name="Rectangle 6"/>
          <p:cNvSpPr/>
          <p:nvPr/>
        </p:nvSpPr>
        <p:spPr>
          <a:xfrm>
            <a:off x="817563" y="1604963"/>
            <a:ext cx="1357312" cy="1357312"/>
          </a:xfrm>
          <a:prstGeom prst="rect">
            <a:avLst/>
          </a:prstGeom>
          <a:blipFill>
            <a:blip r:embed="rId2" cstate="print">
              <a:extLst>
                <a:ext uri="{28A0092B-C50C-407E-A947-70E740481C1C}">
                  <a14:useLocalDpi xmlns="" xmlns:a14="http://schemas.microsoft.com/office/drawing/2010/main" val="0"/>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pSp>
        <p:nvGrpSpPr>
          <p:cNvPr id="8" name="Group 19474"/>
          <p:cNvGrpSpPr>
            <a:grpSpLocks/>
          </p:cNvGrpSpPr>
          <p:nvPr/>
        </p:nvGrpSpPr>
        <p:grpSpPr bwMode="auto">
          <a:xfrm>
            <a:off x="3382963" y="1465263"/>
            <a:ext cx="2166937" cy="1041400"/>
            <a:chOff x="3382388" y="1464960"/>
            <a:chExt cx="2168206" cy="1041588"/>
          </a:xfrm>
        </p:grpSpPr>
        <p:sp>
          <p:nvSpPr>
            <p:cNvPr id="9" name="Rounded Rectangle 8"/>
            <p:cNvSpPr/>
            <p:nvPr/>
          </p:nvSpPr>
          <p:spPr>
            <a:xfrm>
              <a:off x="3382388" y="1464960"/>
              <a:ext cx="2020483" cy="900274"/>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Freeform 9"/>
            <p:cNvSpPr/>
            <p:nvPr/>
          </p:nvSpPr>
          <p:spPr>
            <a:xfrm>
              <a:off x="3530111" y="1606273"/>
              <a:ext cx="2020483" cy="900275"/>
            </a:xfrm>
            <a:custGeom>
              <a:avLst/>
              <a:gdLst>
                <a:gd name="connsiteX0" fmla="*/ 0 w 2020252"/>
                <a:gd name="connsiteY0" fmla="*/ 90103 h 901032"/>
                <a:gd name="connsiteX1" fmla="*/ 90103 w 2020252"/>
                <a:gd name="connsiteY1" fmla="*/ 0 h 901032"/>
                <a:gd name="connsiteX2" fmla="*/ 1930149 w 2020252"/>
                <a:gd name="connsiteY2" fmla="*/ 0 h 901032"/>
                <a:gd name="connsiteX3" fmla="*/ 2020252 w 2020252"/>
                <a:gd name="connsiteY3" fmla="*/ 90103 h 901032"/>
                <a:gd name="connsiteX4" fmla="*/ 2020252 w 2020252"/>
                <a:gd name="connsiteY4" fmla="*/ 810929 h 901032"/>
                <a:gd name="connsiteX5" fmla="*/ 1930149 w 2020252"/>
                <a:gd name="connsiteY5" fmla="*/ 901032 h 901032"/>
                <a:gd name="connsiteX6" fmla="*/ 90103 w 2020252"/>
                <a:gd name="connsiteY6" fmla="*/ 901032 h 901032"/>
                <a:gd name="connsiteX7" fmla="*/ 0 w 2020252"/>
                <a:gd name="connsiteY7" fmla="*/ 810929 h 901032"/>
                <a:gd name="connsiteX8" fmla="*/ 0 w 2020252"/>
                <a:gd name="connsiteY8" fmla="*/ 90103 h 90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252" h="901032">
                  <a:moveTo>
                    <a:pt x="0" y="90103"/>
                  </a:moveTo>
                  <a:cubicBezTo>
                    <a:pt x="0" y="40340"/>
                    <a:pt x="40340" y="0"/>
                    <a:pt x="90103" y="0"/>
                  </a:cubicBezTo>
                  <a:lnTo>
                    <a:pt x="1930149" y="0"/>
                  </a:lnTo>
                  <a:cubicBezTo>
                    <a:pt x="1979912" y="0"/>
                    <a:pt x="2020252" y="40340"/>
                    <a:pt x="2020252" y="90103"/>
                  </a:cubicBezTo>
                  <a:lnTo>
                    <a:pt x="2020252" y="810929"/>
                  </a:lnTo>
                  <a:cubicBezTo>
                    <a:pt x="2020252" y="860692"/>
                    <a:pt x="1979912" y="901032"/>
                    <a:pt x="1930149" y="901032"/>
                  </a:cubicBezTo>
                  <a:lnTo>
                    <a:pt x="90103" y="901032"/>
                  </a:lnTo>
                  <a:cubicBezTo>
                    <a:pt x="40340" y="901032"/>
                    <a:pt x="0" y="860692"/>
                    <a:pt x="0" y="810929"/>
                  </a:cubicBezTo>
                  <a:lnTo>
                    <a:pt x="0" y="90103"/>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17830" tIns="117830" rIns="117830" bIns="117830" spcCol="1270" anchor="ctr"/>
            <a:lstStyle/>
            <a:p>
              <a:pPr algn="ctr" defTabSz="1066800">
                <a:lnSpc>
                  <a:spcPct val="90000"/>
                </a:lnSpc>
                <a:spcAft>
                  <a:spcPct val="35000"/>
                </a:spcAft>
                <a:defRPr/>
              </a:pPr>
              <a:r>
                <a:rPr lang="en-US" sz="2400" b="1" dirty="0"/>
                <a:t>Credit card</a:t>
              </a:r>
            </a:p>
          </p:txBody>
        </p:sp>
      </p:grpSp>
      <p:grpSp>
        <p:nvGrpSpPr>
          <p:cNvPr id="11" name="Group 19468"/>
          <p:cNvGrpSpPr>
            <a:grpSpLocks/>
          </p:cNvGrpSpPr>
          <p:nvPr/>
        </p:nvGrpSpPr>
        <p:grpSpPr bwMode="auto">
          <a:xfrm>
            <a:off x="1016000" y="2365375"/>
            <a:ext cx="3376613" cy="1384300"/>
            <a:chOff x="1015588" y="2365993"/>
            <a:chExt cx="3376926" cy="1383560"/>
          </a:xfrm>
        </p:grpSpPr>
        <p:sp>
          <p:nvSpPr>
            <p:cNvPr id="12" name="Freeform 11"/>
            <p:cNvSpPr/>
            <p:nvPr/>
          </p:nvSpPr>
          <p:spPr>
            <a:xfrm>
              <a:off x="2317459" y="2365993"/>
              <a:ext cx="2075055" cy="464889"/>
            </a:xfrm>
            <a:custGeom>
              <a:avLst/>
              <a:gdLst/>
              <a:ahLst/>
              <a:cxnLst/>
              <a:rect l="0" t="0" r="0" b="0"/>
              <a:pathLst>
                <a:path>
                  <a:moveTo>
                    <a:pt x="2075529" y="0"/>
                  </a:moveTo>
                  <a:lnTo>
                    <a:pt x="2075529" y="340968"/>
                  </a:lnTo>
                  <a:lnTo>
                    <a:pt x="0" y="340968"/>
                  </a:lnTo>
                  <a:lnTo>
                    <a:pt x="0" y="464324"/>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Rounded Rectangle 12"/>
            <p:cNvSpPr/>
            <p:nvPr/>
          </p:nvSpPr>
          <p:spPr>
            <a:xfrm>
              <a:off x="1015588" y="2830882"/>
              <a:ext cx="2602154" cy="777459"/>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Freeform 13"/>
            <p:cNvSpPr/>
            <p:nvPr/>
          </p:nvSpPr>
          <p:spPr>
            <a:xfrm>
              <a:off x="1163240" y="2970508"/>
              <a:ext cx="2603741" cy="779045"/>
            </a:xfrm>
            <a:custGeom>
              <a:avLst/>
              <a:gdLst>
                <a:gd name="connsiteX0" fmla="*/ 0 w 2602793"/>
                <a:gd name="connsiteY0" fmla="*/ 77868 h 778680"/>
                <a:gd name="connsiteX1" fmla="*/ 77868 w 2602793"/>
                <a:gd name="connsiteY1" fmla="*/ 0 h 778680"/>
                <a:gd name="connsiteX2" fmla="*/ 2524925 w 2602793"/>
                <a:gd name="connsiteY2" fmla="*/ 0 h 778680"/>
                <a:gd name="connsiteX3" fmla="*/ 2602793 w 2602793"/>
                <a:gd name="connsiteY3" fmla="*/ 77868 h 778680"/>
                <a:gd name="connsiteX4" fmla="*/ 2602793 w 2602793"/>
                <a:gd name="connsiteY4" fmla="*/ 700812 h 778680"/>
                <a:gd name="connsiteX5" fmla="*/ 2524925 w 2602793"/>
                <a:gd name="connsiteY5" fmla="*/ 778680 h 778680"/>
                <a:gd name="connsiteX6" fmla="*/ 77868 w 2602793"/>
                <a:gd name="connsiteY6" fmla="*/ 778680 h 778680"/>
                <a:gd name="connsiteX7" fmla="*/ 0 w 2602793"/>
                <a:gd name="connsiteY7" fmla="*/ 700812 h 778680"/>
                <a:gd name="connsiteX8" fmla="*/ 0 w 2602793"/>
                <a:gd name="connsiteY8" fmla="*/ 77868 h 77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2793" h="778680">
                  <a:moveTo>
                    <a:pt x="0" y="77868"/>
                  </a:moveTo>
                  <a:cubicBezTo>
                    <a:pt x="0" y="34863"/>
                    <a:pt x="34863" y="0"/>
                    <a:pt x="77868" y="0"/>
                  </a:cubicBezTo>
                  <a:lnTo>
                    <a:pt x="2524925" y="0"/>
                  </a:lnTo>
                  <a:cubicBezTo>
                    <a:pt x="2567930" y="0"/>
                    <a:pt x="2602793" y="34863"/>
                    <a:pt x="2602793" y="77868"/>
                  </a:cubicBezTo>
                  <a:lnTo>
                    <a:pt x="2602793" y="700812"/>
                  </a:lnTo>
                  <a:cubicBezTo>
                    <a:pt x="2602793" y="743817"/>
                    <a:pt x="2567930" y="778680"/>
                    <a:pt x="2524925" y="778680"/>
                  </a:cubicBezTo>
                  <a:lnTo>
                    <a:pt x="77868" y="778680"/>
                  </a:lnTo>
                  <a:cubicBezTo>
                    <a:pt x="34863" y="778680"/>
                    <a:pt x="0" y="743817"/>
                    <a:pt x="0" y="700812"/>
                  </a:cubicBezTo>
                  <a:lnTo>
                    <a:pt x="0" y="77868"/>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5197" tIns="95197" rIns="95197" bIns="95197" spcCol="1270" anchor="ctr"/>
            <a:lstStyle/>
            <a:p>
              <a:pPr algn="ctr" defTabSz="844550">
                <a:lnSpc>
                  <a:spcPct val="90000"/>
                </a:lnSpc>
                <a:spcAft>
                  <a:spcPct val="35000"/>
                </a:spcAft>
                <a:defRPr/>
              </a:pPr>
              <a:r>
                <a:rPr lang="en-US" sz="1900" dirty="0"/>
                <a:t>Steal credit card details</a:t>
              </a:r>
            </a:p>
          </p:txBody>
        </p:sp>
      </p:grpSp>
      <p:grpSp>
        <p:nvGrpSpPr>
          <p:cNvPr id="15" name="Group 19479"/>
          <p:cNvGrpSpPr>
            <a:grpSpLocks/>
          </p:cNvGrpSpPr>
          <p:nvPr/>
        </p:nvGrpSpPr>
        <p:grpSpPr bwMode="auto">
          <a:xfrm>
            <a:off x="2317750" y="3608388"/>
            <a:ext cx="2066925" cy="2616200"/>
            <a:chOff x="2316985" y="3608998"/>
            <a:chExt cx="2066967" cy="2615277"/>
          </a:xfrm>
        </p:grpSpPr>
        <p:sp>
          <p:nvSpPr>
            <p:cNvPr id="16" name="Freeform 15"/>
            <p:cNvSpPr/>
            <p:nvPr/>
          </p:nvSpPr>
          <p:spPr>
            <a:xfrm>
              <a:off x="3379045" y="4835702"/>
              <a:ext cx="90489" cy="403083"/>
            </a:xfrm>
            <a:custGeom>
              <a:avLst/>
              <a:gdLst/>
              <a:ahLst/>
              <a:cxnLst/>
              <a:rect l="0" t="0" r="0" b="0"/>
              <a:pathLst>
                <a:path>
                  <a:moveTo>
                    <a:pt x="47238" y="0"/>
                  </a:moveTo>
                  <a:lnTo>
                    <a:pt x="47238" y="278574"/>
                  </a:lnTo>
                  <a:lnTo>
                    <a:pt x="45720" y="278574"/>
                  </a:lnTo>
                  <a:lnTo>
                    <a:pt x="45720"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Rounded Rectangle 16"/>
            <p:cNvSpPr/>
            <p:nvPr/>
          </p:nvSpPr>
          <p:spPr>
            <a:xfrm>
              <a:off x="2758319" y="5238785"/>
              <a:ext cx="1331940" cy="844252"/>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Freeform 17"/>
            <p:cNvSpPr/>
            <p:nvPr/>
          </p:nvSpPr>
          <p:spPr>
            <a:xfrm>
              <a:off x="2905960" y="5378436"/>
              <a:ext cx="1331939" cy="845839"/>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nvGrpSpPr>
            <p:cNvPr id="19" name="Group 19476"/>
            <p:cNvGrpSpPr>
              <a:grpSpLocks/>
            </p:cNvGrpSpPr>
            <p:nvPr/>
          </p:nvGrpSpPr>
          <p:grpSpPr bwMode="auto">
            <a:xfrm>
              <a:off x="2316985" y="3608998"/>
              <a:ext cx="2066967" cy="1367791"/>
              <a:chOff x="2316985" y="3608998"/>
              <a:chExt cx="2066967" cy="1367791"/>
            </a:xfrm>
          </p:grpSpPr>
          <p:sp>
            <p:nvSpPr>
              <p:cNvPr id="20" name="Freeform 12"/>
              <p:cNvSpPr/>
              <p:nvPr/>
            </p:nvSpPr>
            <p:spPr>
              <a:xfrm>
                <a:off x="2316985" y="3608998"/>
                <a:ext cx="1108098" cy="387213"/>
              </a:xfrm>
              <a:custGeom>
                <a:avLst/>
                <a:gdLst/>
                <a:ahLst/>
                <a:cxnLst/>
                <a:rect l="0" t="0" r="0" b="0"/>
                <a:pathLst>
                  <a:path>
                    <a:moveTo>
                      <a:pt x="0" y="0"/>
                    </a:moveTo>
                    <a:lnTo>
                      <a:pt x="0" y="263912"/>
                    </a:lnTo>
                    <a:lnTo>
                      <a:pt x="1108744" y="263912"/>
                    </a:lnTo>
                    <a:lnTo>
                      <a:pt x="1108744"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1" name="Rounded Rectangle 20"/>
              <p:cNvSpPr/>
              <p:nvPr/>
            </p:nvSpPr>
            <p:spPr>
              <a:xfrm>
                <a:off x="2615441" y="3996211"/>
                <a:ext cx="1620871" cy="839491"/>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Freeform 21"/>
              <p:cNvSpPr/>
              <p:nvPr/>
            </p:nvSpPr>
            <p:spPr>
              <a:xfrm>
                <a:off x="2763082" y="4137448"/>
                <a:ext cx="1620870" cy="839492"/>
              </a:xfrm>
              <a:custGeom>
                <a:avLst/>
                <a:gdLst>
                  <a:gd name="connsiteX0" fmla="*/ 0 w 1620537"/>
                  <a:gd name="connsiteY0" fmla="*/ 83997 h 839966"/>
                  <a:gd name="connsiteX1" fmla="*/ 83997 w 1620537"/>
                  <a:gd name="connsiteY1" fmla="*/ 0 h 839966"/>
                  <a:gd name="connsiteX2" fmla="*/ 1536540 w 1620537"/>
                  <a:gd name="connsiteY2" fmla="*/ 0 h 839966"/>
                  <a:gd name="connsiteX3" fmla="*/ 1620537 w 1620537"/>
                  <a:gd name="connsiteY3" fmla="*/ 83997 h 839966"/>
                  <a:gd name="connsiteX4" fmla="*/ 1620537 w 1620537"/>
                  <a:gd name="connsiteY4" fmla="*/ 755969 h 839966"/>
                  <a:gd name="connsiteX5" fmla="*/ 1536540 w 1620537"/>
                  <a:gd name="connsiteY5" fmla="*/ 839966 h 839966"/>
                  <a:gd name="connsiteX6" fmla="*/ 83997 w 1620537"/>
                  <a:gd name="connsiteY6" fmla="*/ 839966 h 839966"/>
                  <a:gd name="connsiteX7" fmla="*/ 0 w 1620537"/>
                  <a:gd name="connsiteY7" fmla="*/ 755969 h 839966"/>
                  <a:gd name="connsiteX8" fmla="*/ 0 w 1620537"/>
                  <a:gd name="connsiteY8" fmla="*/ 83997 h 839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0537" h="839966">
                    <a:moveTo>
                      <a:pt x="0" y="83997"/>
                    </a:moveTo>
                    <a:cubicBezTo>
                      <a:pt x="0" y="37607"/>
                      <a:pt x="37607" y="0"/>
                      <a:pt x="83997" y="0"/>
                    </a:cubicBezTo>
                    <a:lnTo>
                      <a:pt x="1536540" y="0"/>
                    </a:lnTo>
                    <a:cubicBezTo>
                      <a:pt x="1582930" y="0"/>
                      <a:pt x="1620537" y="37607"/>
                      <a:pt x="1620537" y="83997"/>
                    </a:cubicBezTo>
                    <a:lnTo>
                      <a:pt x="1620537" y="755969"/>
                    </a:lnTo>
                    <a:cubicBezTo>
                      <a:pt x="1620537" y="802359"/>
                      <a:pt x="1582930" y="839966"/>
                      <a:pt x="1536540" y="839966"/>
                    </a:cubicBezTo>
                    <a:lnTo>
                      <a:pt x="83997" y="839966"/>
                    </a:lnTo>
                    <a:cubicBezTo>
                      <a:pt x="37607" y="839966"/>
                      <a:pt x="0" y="802359"/>
                      <a:pt x="0" y="755969"/>
                    </a:cubicBezTo>
                    <a:lnTo>
                      <a:pt x="0" y="83997"/>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6992" tIns="96992" rIns="96992" bIns="96992" spcCol="1270" anchor="ctr"/>
              <a:lstStyle/>
              <a:p>
                <a:pPr algn="ctr" defTabSz="844550">
                  <a:lnSpc>
                    <a:spcPct val="90000"/>
                  </a:lnSpc>
                  <a:spcAft>
                    <a:spcPct val="35000"/>
                  </a:spcAft>
                  <a:defRPr/>
                </a:pPr>
                <a:r>
                  <a:rPr lang="en-US" sz="1900" dirty="0"/>
                  <a:t>Attacker gets DB access</a:t>
                </a:r>
              </a:p>
            </p:txBody>
          </p:sp>
        </p:grpSp>
      </p:grpSp>
      <p:grpSp>
        <p:nvGrpSpPr>
          <p:cNvPr id="23" name="Group 19478"/>
          <p:cNvGrpSpPr>
            <a:grpSpLocks/>
          </p:cNvGrpSpPr>
          <p:nvPr/>
        </p:nvGrpSpPr>
        <p:grpSpPr bwMode="auto">
          <a:xfrm>
            <a:off x="398463" y="3608388"/>
            <a:ext cx="2068512" cy="2682875"/>
            <a:chOff x="397972" y="3608998"/>
            <a:chExt cx="2069535" cy="2682922"/>
          </a:xfrm>
        </p:grpSpPr>
        <p:sp>
          <p:nvSpPr>
            <p:cNvPr id="24" name="Freeform 23"/>
            <p:cNvSpPr/>
            <p:nvPr/>
          </p:nvSpPr>
          <p:spPr>
            <a:xfrm>
              <a:off x="1312824" y="4904421"/>
              <a:ext cx="92121" cy="401644"/>
            </a:xfrm>
            <a:custGeom>
              <a:avLst/>
              <a:gdLst/>
              <a:ahLst/>
              <a:cxnLst/>
              <a:rect l="0" t="0" r="0" b="0"/>
              <a:pathLst>
                <a:path>
                  <a:moveTo>
                    <a:pt x="45720" y="0"/>
                  </a:moveTo>
                  <a:lnTo>
                    <a:pt x="45720" y="278574"/>
                  </a:lnTo>
                  <a:lnTo>
                    <a:pt x="46186" y="278574"/>
                  </a:lnTo>
                  <a:lnTo>
                    <a:pt x="46186"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5" name="Rounded Rectangle 24"/>
            <p:cNvSpPr/>
            <p:nvPr/>
          </p:nvSpPr>
          <p:spPr>
            <a:xfrm>
              <a:off x="693393" y="5306065"/>
              <a:ext cx="1330983" cy="844565"/>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6" name="Freeform 25"/>
            <p:cNvSpPr/>
            <p:nvPr/>
          </p:nvSpPr>
          <p:spPr>
            <a:xfrm>
              <a:off x="841103" y="5445767"/>
              <a:ext cx="1332572" cy="846153"/>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nvGrpSpPr>
            <p:cNvPr id="27" name="Group 19475"/>
            <p:cNvGrpSpPr>
              <a:grpSpLocks/>
            </p:cNvGrpSpPr>
            <p:nvPr/>
          </p:nvGrpSpPr>
          <p:grpSpPr bwMode="auto">
            <a:xfrm>
              <a:off x="397972" y="3608998"/>
              <a:ext cx="2069535" cy="1435436"/>
              <a:chOff x="397972" y="3608998"/>
              <a:chExt cx="2069535" cy="1435436"/>
            </a:xfrm>
          </p:grpSpPr>
          <p:sp>
            <p:nvSpPr>
              <p:cNvPr id="28" name="Freeform 27"/>
              <p:cNvSpPr/>
              <p:nvPr/>
            </p:nvSpPr>
            <p:spPr>
              <a:xfrm>
                <a:off x="1358884" y="3608998"/>
                <a:ext cx="957736" cy="387357"/>
              </a:xfrm>
              <a:custGeom>
                <a:avLst/>
                <a:gdLst/>
                <a:ahLst/>
                <a:cxnLst/>
                <a:rect l="0" t="0" r="0" b="0"/>
                <a:pathLst>
                  <a:path>
                    <a:moveTo>
                      <a:pt x="958222" y="0"/>
                    </a:moveTo>
                    <a:lnTo>
                      <a:pt x="958222" y="263912"/>
                    </a:lnTo>
                    <a:lnTo>
                      <a:pt x="0" y="263912"/>
                    </a:lnTo>
                    <a:lnTo>
                      <a:pt x="0"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9" name="Rounded Rectangle 20"/>
              <p:cNvSpPr/>
              <p:nvPr/>
            </p:nvSpPr>
            <p:spPr>
              <a:xfrm>
                <a:off x="397972" y="3996355"/>
                <a:ext cx="1921825" cy="906478"/>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Freeform 29"/>
              <p:cNvSpPr/>
              <p:nvPr/>
            </p:nvSpPr>
            <p:spPr>
              <a:xfrm>
                <a:off x="545682" y="4136057"/>
                <a:ext cx="1921825" cy="908066"/>
              </a:xfrm>
              <a:custGeom>
                <a:avLst/>
                <a:gdLst>
                  <a:gd name="connsiteX0" fmla="*/ 0 w 1921582"/>
                  <a:gd name="connsiteY0" fmla="*/ 90761 h 907611"/>
                  <a:gd name="connsiteX1" fmla="*/ 90761 w 1921582"/>
                  <a:gd name="connsiteY1" fmla="*/ 0 h 907611"/>
                  <a:gd name="connsiteX2" fmla="*/ 1830821 w 1921582"/>
                  <a:gd name="connsiteY2" fmla="*/ 0 h 907611"/>
                  <a:gd name="connsiteX3" fmla="*/ 1921582 w 1921582"/>
                  <a:gd name="connsiteY3" fmla="*/ 90761 h 907611"/>
                  <a:gd name="connsiteX4" fmla="*/ 1921582 w 1921582"/>
                  <a:gd name="connsiteY4" fmla="*/ 816850 h 907611"/>
                  <a:gd name="connsiteX5" fmla="*/ 1830821 w 1921582"/>
                  <a:gd name="connsiteY5" fmla="*/ 907611 h 907611"/>
                  <a:gd name="connsiteX6" fmla="*/ 90761 w 1921582"/>
                  <a:gd name="connsiteY6" fmla="*/ 907611 h 907611"/>
                  <a:gd name="connsiteX7" fmla="*/ 0 w 1921582"/>
                  <a:gd name="connsiteY7" fmla="*/ 816850 h 907611"/>
                  <a:gd name="connsiteX8" fmla="*/ 0 w 1921582"/>
                  <a:gd name="connsiteY8" fmla="*/ 90761 h 90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1582" h="907611">
                    <a:moveTo>
                      <a:pt x="0" y="90761"/>
                    </a:moveTo>
                    <a:cubicBezTo>
                      <a:pt x="0" y="40635"/>
                      <a:pt x="40635" y="0"/>
                      <a:pt x="90761" y="0"/>
                    </a:cubicBezTo>
                    <a:lnTo>
                      <a:pt x="1830821" y="0"/>
                    </a:lnTo>
                    <a:cubicBezTo>
                      <a:pt x="1880947" y="0"/>
                      <a:pt x="1921582" y="40635"/>
                      <a:pt x="1921582" y="90761"/>
                    </a:cubicBezTo>
                    <a:lnTo>
                      <a:pt x="1921582" y="816850"/>
                    </a:lnTo>
                    <a:cubicBezTo>
                      <a:pt x="1921582" y="866976"/>
                      <a:pt x="1880947" y="907611"/>
                      <a:pt x="1830821" y="907611"/>
                    </a:cubicBezTo>
                    <a:lnTo>
                      <a:pt x="90761" y="907611"/>
                    </a:lnTo>
                    <a:cubicBezTo>
                      <a:pt x="40635" y="907611"/>
                      <a:pt x="0" y="866976"/>
                      <a:pt x="0" y="816850"/>
                    </a:cubicBezTo>
                    <a:lnTo>
                      <a:pt x="0" y="90761"/>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973" tIns="98973" rIns="98973" bIns="98973" spcCol="1270" anchor="ctr"/>
              <a:lstStyle/>
              <a:p>
                <a:pPr algn="ctr" defTabSz="844550">
                  <a:lnSpc>
                    <a:spcPct val="90000"/>
                  </a:lnSpc>
                  <a:spcAft>
                    <a:spcPct val="35000"/>
                  </a:spcAft>
                  <a:defRPr/>
                </a:pPr>
                <a:r>
                  <a:rPr lang="en-US" sz="1900" dirty="0"/>
                  <a:t>Attacker logs-in as user</a:t>
                </a:r>
              </a:p>
            </p:txBody>
          </p:sp>
        </p:grpSp>
      </p:grpSp>
      <p:grpSp>
        <p:nvGrpSpPr>
          <p:cNvPr id="31" name="Group 19469"/>
          <p:cNvGrpSpPr>
            <a:grpSpLocks/>
          </p:cNvGrpSpPr>
          <p:nvPr/>
        </p:nvGrpSpPr>
        <p:grpSpPr bwMode="auto">
          <a:xfrm>
            <a:off x="4392613" y="2365375"/>
            <a:ext cx="3744912" cy="1384300"/>
            <a:chOff x="4392515" y="2365993"/>
            <a:chExt cx="3744803" cy="1383560"/>
          </a:xfrm>
        </p:grpSpPr>
        <p:sp>
          <p:nvSpPr>
            <p:cNvPr id="32" name="Freeform 31"/>
            <p:cNvSpPr/>
            <p:nvPr/>
          </p:nvSpPr>
          <p:spPr>
            <a:xfrm>
              <a:off x="4392515" y="2365993"/>
              <a:ext cx="2189098" cy="464889"/>
            </a:xfrm>
            <a:custGeom>
              <a:avLst/>
              <a:gdLst/>
              <a:ahLst/>
              <a:cxnLst/>
              <a:rect l="0" t="0" r="0" b="0"/>
              <a:pathLst>
                <a:path>
                  <a:moveTo>
                    <a:pt x="0" y="0"/>
                  </a:moveTo>
                  <a:lnTo>
                    <a:pt x="0" y="340968"/>
                  </a:lnTo>
                  <a:lnTo>
                    <a:pt x="2188973" y="340968"/>
                  </a:lnTo>
                  <a:lnTo>
                    <a:pt x="2188973" y="464324"/>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3" name="Rounded Rectangle 32"/>
            <p:cNvSpPr/>
            <p:nvPr/>
          </p:nvSpPr>
          <p:spPr>
            <a:xfrm>
              <a:off x="5173542" y="2830882"/>
              <a:ext cx="2816143" cy="777459"/>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Freeform 33"/>
            <p:cNvSpPr/>
            <p:nvPr/>
          </p:nvSpPr>
          <p:spPr>
            <a:xfrm>
              <a:off x="5321175" y="2970508"/>
              <a:ext cx="2816143" cy="779045"/>
            </a:xfrm>
            <a:custGeom>
              <a:avLst/>
              <a:gdLst>
                <a:gd name="connsiteX0" fmla="*/ 0 w 2815753"/>
                <a:gd name="connsiteY0" fmla="*/ 77868 h 778680"/>
                <a:gd name="connsiteX1" fmla="*/ 77868 w 2815753"/>
                <a:gd name="connsiteY1" fmla="*/ 0 h 778680"/>
                <a:gd name="connsiteX2" fmla="*/ 2737885 w 2815753"/>
                <a:gd name="connsiteY2" fmla="*/ 0 h 778680"/>
                <a:gd name="connsiteX3" fmla="*/ 2815753 w 2815753"/>
                <a:gd name="connsiteY3" fmla="*/ 77868 h 778680"/>
                <a:gd name="connsiteX4" fmla="*/ 2815753 w 2815753"/>
                <a:gd name="connsiteY4" fmla="*/ 700812 h 778680"/>
                <a:gd name="connsiteX5" fmla="*/ 2737885 w 2815753"/>
                <a:gd name="connsiteY5" fmla="*/ 778680 h 778680"/>
                <a:gd name="connsiteX6" fmla="*/ 77868 w 2815753"/>
                <a:gd name="connsiteY6" fmla="*/ 778680 h 778680"/>
                <a:gd name="connsiteX7" fmla="*/ 0 w 2815753"/>
                <a:gd name="connsiteY7" fmla="*/ 700812 h 778680"/>
                <a:gd name="connsiteX8" fmla="*/ 0 w 2815753"/>
                <a:gd name="connsiteY8" fmla="*/ 77868 h 77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5753" h="778680">
                  <a:moveTo>
                    <a:pt x="0" y="77868"/>
                  </a:moveTo>
                  <a:cubicBezTo>
                    <a:pt x="0" y="34863"/>
                    <a:pt x="34863" y="0"/>
                    <a:pt x="77868" y="0"/>
                  </a:cubicBezTo>
                  <a:lnTo>
                    <a:pt x="2737885" y="0"/>
                  </a:lnTo>
                  <a:cubicBezTo>
                    <a:pt x="2780890" y="0"/>
                    <a:pt x="2815753" y="34863"/>
                    <a:pt x="2815753" y="77868"/>
                  </a:cubicBezTo>
                  <a:lnTo>
                    <a:pt x="2815753" y="700812"/>
                  </a:lnTo>
                  <a:cubicBezTo>
                    <a:pt x="2815753" y="743817"/>
                    <a:pt x="2780890" y="778680"/>
                    <a:pt x="2737885" y="778680"/>
                  </a:cubicBezTo>
                  <a:lnTo>
                    <a:pt x="77868" y="778680"/>
                  </a:lnTo>
                  <a:cubicBezTo>
                    <a:pt x="34863" y="778680"/>
                    <a:pt x="0" y="743817"/>
                    <a:pt x="0" y="700812"/>
                  </a:cubicBezTo>
                  <a:lnTo>
                    <a:pt x="0" y="77868"/>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5197" tIns="95197" rIns="95197" bIns="95197" spcCol="1270" anchor="ctr"/>
            <a:lstStyle/>
            <a:p>
              <a:pPr algn="ctr" defTabSz="844550">
                <a:lnSpc>
                  <a:spcPct val="90000"/>
                </a:lnSpc>
                <a:spcAft>
                  <a:spcPct val="35000"/>
                </a:spcAft>
                <a:defRPr/>
              </a:pPr>
              <a:r>
                <a:rPr lang="en-US" sz="1900" dirty="0"/>
                <a:t>Buy on behalf of the user</a:t>
              </a:r>
            </a:p>
          </p:txBody>
        </p:sp>
      </p:grpSp>
      <p:grpSp>
        <p:nvGrpSpPr>
          <p:cNvPr id="35" name="Group 19480"/>
          <p:cNvGrpSpPr>
            <a:grpSpLocks/>
          </p:cNvGrpSpPr>
          <p:nvPr/>
        </p:nvGrpSpPr>
        <p:grpSpPr bwMode="auto">
          <a:xfrm>
            <a:off x="4514850" y="3608388"/>
            <a:ext cx="2066925" cy="2620962"/>
            <a:chOff x="4515408" y="3608998"/>
            <a:chExt cx="2066080" cy="2620867"/>
          </a:xfrm>
        </p:grpSpPr>
        <p:sp>
          <p:nvSpPr>
            <p:cNvPr id="36" name="Freeform 35"/>
            <p:cNvSpPr/>
            <p:nvPr/>
          </p:nvSpPr>
          <p:spPr>
            <a:xfrm>
              <a:off x="5426260" y="4856728"/>
              <a:ext cx="92037" cy="387336"/>
            </a:xfrm>
            <a:custGeom>
              <a:avLst/>
              <a:gdLst/>
              <a:ahLst/>
              <a:cxnLst/>
              <a:rect l="0" t="0" r="0" b="0"/>
              <a:pathLst>
                <a:path>
                  <a:moveTo>
                    <a:pt x="45720" y="0"/>
                  </a:moveTo>
                  <a:lnTo>
                    <a:pt x="45720"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37" name="Group 19477"/>
            <p:cNvGrpSpPr>
              <a:grpSpLocks/>
            </p:cNvGrpSpPr>
            <p:nvPr/>
          </p:nvGrpSpPr>
          <p:grpSpPr bwMode="auto">
            <a:xfrm>
              <a:off x="4515408" y="3608998"/>
              <a:ext cx="2066080" cy="1388042"/>
              <a:chOff x="4515408" y="3608998"/>
              <a:chExt cx="2066080" cy="1388042"/>
            </a:xfrm>
          </p:grpSpPr>
          <p:sp>
            <p:nvSpPr>
              <p:cNvPr id="40" name="Freeform 39"/>
              <p:cNvSpPr/>
              <p:nvPr/>
            </p:nvSpPr>
            <p:spPr>
              <a:xfrm>
                <a:off x="5472280" y="3608998"/>
                <a:ext cx="1109208" cy="401623"/>
              </a:xfrm>
              <a:custGeom>
                <a:avLst/>
                <a:gdLst/>
                <a:ahLst/>
                <a:cxnLst/>
                <a:rect l="0" t="0" r="0" b="0"/>
                <a:pathLst>
                  <a:path>
                    <a:moveTo>
                      <a:pt x="1109237" y="0"/>
                    </a:moveTo>
                    <a:lnTo>
                      <a:pt x="1109237" y="278574"/>
                    </a:lnTo>
                    <a:lnTo>
                      <a:pt x="0" y="278574"/>
                    </a:lnTo>
                    <a:lnTo>
                      <a:pt x="0"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1" name="Rounded Rectangle 30"/>
              <p:cNvSpPr/>
              <p:nvPr/>
            </p:nvSpPr>
            <p:spPr>
              <a:xfrm>
                <a:off x="4515408" y="4010621"/>
                <a:ext cx="1913742" cy="844520"/>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2" name="Freeform 41"/>
              <p:cNvSpPr/>
              <p:nvPr/>
            </p:nvSpPr>
            <p:spPr>
              <a:xfrm>
                <a:off x="4662986" y="4151903"/>
                <a:ext cx="1913742" cy="844520"/>
              </a:xfrm>
              <a:custGeom>
                <a:avLst/>
                <a:gdLst>
                  <a:gd name="connsiteX0" fmla="*/ 0 w 1913685"/>
                  <a:gd name="connsiteY0" fmla="*/ 84556 h 845555"/>
                  <a:gd name="connsiteX1" fmla="*/ 84556 w 1913685"/>
                  <a:gd name="connsiteY1" fmla="*/ 0 h 845555"/>
                  <a:gd name="connsiteX2" fmla="*/ 1829130 w 1913685"/>
                  <a:gd name="connsiteY2" fmla="*/ 0 h 845555"/>
                  <a:gd name="connsiteX3" fmla="*/ 1913686 w 1913685"/>
                  <a:gd name="connsiteY3" fmla="*/ 84556 h 845555"/>
                  <a:gd name="connsiteX4" fmla="*/ 1913685 w 1913685"/>
                  <a:gd name="connsiteY4" fmla="*/ 761000 h 845555"/>
                  <a:gd name="connsiteX5" fmla="*/ 1829129 w 1913685"/>
                  <a:gd name="connsiteY5" fmla="*/ 845556 h 845555"/>
                  <a:gd name="connsiteX6" fmla="*/ 84556 w 1913685"/>
                  <a:gd name="connsiteY6" fmla="*/ 845555 h 845555"/>
                  <a:gd name="connsiteX7" fmla="*/ 0 w 1913685"/>
                  <a:gd name="connsiteY7" fmla="*/ 760999 h 845555"/>
                  <a:gd name="connsiteX8" fmla="*/ 0 w 1913685"/>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3685" h="845555">
                    <a:moveTo>
                      <a:pt x="0" y="84556"/>
                    </a:moveTo>
                    <a:cubicBezTo>
                      <a:pt x="0" y="37857"/>
                      <a:pt x="37857" y="0"/>
                      <a:pt x="84556" y="0"/>
                    </a:cubicBezTo>
                    <a:lnTo>
                      <a:pt x="1829130" y="0"/>
                    </a:lnTo>
                    <a:cubicBezTo>
                      <a:pt x="1875829" y="0"/>
                      <a:pt x="1913686" y="37857"/>
                      <a:pt x="1913686" y="84556"/>
                    </a:cubicBezTo>
                    <a:cubicBezTo>
                      <a:pt x="1913686" y="310037"/>
                      <a:pt x="1913685" y="535519"/>
                      <a:pt x="1913685" y="761000"/>
                    </a:cubicBezTo>
                    <a:cubicBezTo>
                      <a:pt x="1913685" y="807699"/>
                      <a:pt x="1875828" y="845556"/>
                      <a:pt x="1829129"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Trick the user into buying</a:t>
                </a:r>
              </a:p>
            </p:txBody>
          </p:sp>
        </p:grpSp>
        <p:sp>
          <p:nvSpPr>
            <p:cNvPr id="38" name="Rounded Rectangle 37"/>
            <p:cNvSpPr/>
            <p:nvPr/>
          </p:nvSpPr>
          <p:spPr>
            <a:xfrm>
              <a:off x="4805802" y="5244064"/>
              <a:ext cx="1332955" cy="84451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9" name="Freeform 38"/>
            <p:cNvSpPr/>
            <p:nvPr/>
          </p:nvSpPr>
          <p:spPr>
            <a:xfrm>
              <a:off x="4954966" y="5383759"/>
              <a:ext cx="1331367" cy="846106"/>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grpSp>
        <p:nvGrpSpPr>
          <p:cNvPr id="43" name="Group 19481"/>
          <p:cNvGrpSpPr>
            <a:grpSpLocks/>
          </p:cNvGrpSpPr>
          <p:nvPr/>
        </p:nvGrpSpPr>
        <p:grpSpPr bwMode="auto">
          <a:xfrm>
            <a:off x="6581775" y="3608388"/>
            <a:ext cx="2181225" cy="2620962"/>
            <a:chOff x="6581488" y="3608998"/>
            <a:chExt cx="2181037" cy="2620867"/>
          </a:xfrm>
        </p:grpSpPr>
        <p:sp>
          <p:nvSpPr>
            <p:cNvPr id="44" name="Freeform 2"/>
            <p:cNvSpPr/>
            <p:nvPr/>
          </p:nvSpPr>
          <p:spPr>
            <a:xfrm>
              <a:off x="7624386" y="4856728"/>
              <a:ext cx="90479" cy="387336"/>
            </a:xfrm>
            <a:custGeom>
              <a:avLst/>
              <a:gdLst/>
              <a:ahLst/>
              <a:cxnLst/>
              <a:rect l="0" t="0" r="0" b="0"/>
              <a:pathLst>
                <a:path>
                  <a:moveTo>
                    <a:pt x="45720" y="0"/>
                  </a:moveTo>
                  <a:lnTo>
                    <a:pt x="45720"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45" name="Group 19473"/>
            <p:cNvGrpSpPr>
              <a:grpSpLocks/>
            </p:cNvGrpSpPr>
            <p:nvPr/>
          </p:nvGrpSpPr>
          <p:grpSpPr bwMode="auto">
            <a:xfrm>
              <a:off x="6581488" y="3608998"/>
              <a:ext cx="2181037" cy="1388042"/>
              <a:chOff x="6581488" y="3608998"/>
              <a:chExt cx="2181037" cy="1388042"/>
            </a:xfrm>
          </p:grpSpPr>
          <p:sp>
            <p:nvSpPr>
              <p:cNvPr id="48" name="Freeform 3"/>
              <p:cNvSpPr/>
              <p:nvPr/>
            </p:nvSpPr>
            <p:spPr>
              <a:xfrm>
                <a:off x="6581488" y="3608998"/>
                <a:ext cx="1088931" cy="401623"/>
              </a:xfrm>
              <a:custGeom>
                <a:avLst/>
                <a:gdLst/>
                <a:ahLst/>
                <a:cxnLst/>
                <a:rect l="0" t="0" r="0" b="0"/>
                <a:pathLst>
                  <a:path>
                    <a:moveTo>
                      <a:pt x="0" y="0"/>
                    </a:moveTo>
                    <a:lnTo>
                      <a:pt x="0" y="278574"/>
                    </a:lnTo>
                    <a:lnTo>
                      <a:pt x="1088298" y="278574"/>
                    </a:lnTo>
                    <a:lnTo>
                      <a:pt x="1088298"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9" name="Rounded Rectangle 48"/>
              <p:cNvSpPr/>
              <p:nvPr/>
            </p:nvSpPr>
            <p:spPr>
              <a:xfrm>
                <a:off x="6724351" y="4010621"/>
                <a:ext cx="1890550" cy="844520"/>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0" name="Freeform 49"/>
              <p:cNvSpPr/>
              <p:nvPr/>
            </p:nvSpPr>
            <p:spPr>
              <a:xfrm>
                <a:off x="6873563" y="4151903"/>
                <a:ext cx="1888962" cy="844520"/>
              </a:xfrm>
              <a:custGeom>
                <a:avLst/>
                <a:gdLst>
                  <a:gd name="connsiteX0" fmla="*/ 0 w 1889570"/>
                  <a:gd name="connsiteY0" fmla="*/ 84556 h 845555"/>
                  <a:gd name="connsiteX1" fmla="*/ 84556 w 1889570"/>
                  <a:gd name="connsiteY1" fmla="*/ 0 h 845555"/>
                  <a:gd name="connsiteX2" fmla="*/ 1805015 w 1889570"/>
                  <a:gd name="connsiteY2" fmla="*/ 0 h 845555"/>
                  <a:gd name="connsiteX3" fmla="*/ 1889571 w 1889570"/>
                  <a:gd name="connsiteY3" fmla="*/ 84556 h 845555"/>
                  <a:gd name="connsiteX4" fmla="*/ 1889570 w 1889570"/>
                  <a:gd name="connsiteY4" fmla="*/ 761000 h 845555"/>
                  <a:gd name="connsiteX5" fmla="*/ 1805014 w 1889570"/>
                  <a:gd name="connsiteY5" fmla="*/ 845556 h 845555"/>
                  <a:gd name="connsiteX6" fmla="*/ 84556 w 1889570"/>
                  <a:gd name="connsiteY6" fmla="*/ 845555 h 845555"/>
                  <a:gd name="connsiteX7" fmla="*/ 0 w 1889570"/>
                  <a:gd name="connsiteY7" fmla="*/ 760999 h 845555"/>
                  <a:gd name="connsiteX8" fmla="*/ 0 w 1889570"/>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570" h="845555">
                    <a:moveTo>
                      <a:pt x="0" y="84556"/>
                    </a:moveTo>
                    <a:cubicBezTo>
                      <a:pt x="0" y="37857"/>
                      <a:pt x="37857" y="0"/>
                      <a:pt x="84556" y="0"/>
                    </a:cubicBezTo>
                    <a:lnTo>
                      <a:pt x="1805015" y="0"/>
                    </a:lnTo>
                    <a:cubicBezTo>
                      <a:pt x="1851714" y="0"/>
                      <a:pt x="1889571" y="37857"/>
                      <a:pt x="1889571" y="84556"/>
                    </a:cubicBezTo>
                    <a:cubicBezTo>
                      <a:pt x="1889571" y="310037"/>
                      <a:pt x="1889570" y="535519"/>
                      <a:pt x="1889570" y="761000"/>
                    </a:cubicBezTo>
                    <a:cubicBezTo>
                      <a:pt x="1889570" y="807699"/>
                      <a:pt x="1851713" y="845556"/>
                      <a:pt x="1805014"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Attacker logs-in as user</a:t>
                </a:r>
              </a:p>
            </p:txBody>
          </p:sp>
        </p:grpSp>
        <p:sp>
          <p:nvSpPr>
            <p:cNvPr id="46" name="Rounded Rectangle 45"/>
            <p:cNvSpPr/>
            <p:nvPr/>
          </p:nvSpPr>
          <p:spPr>
            <a:xfrm>
              <a:off x="7003727" y="5244064"/>
              <a:ext cx="1331798" cy="84451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7" name="Freeform 46"/>
            <p:cNvSpPr/>
            <p:nvPr/>
          </p:nvSpPr>
          <p:spPr>
            <a:xfrm>
              <a:off x="7151352" y="5383759"/>
              <a:ext cx="1331797" cy="846106"/>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sp>
        <p:nvSpPr>
          <p:cNvPr id="51" name="Frame 9"/>
          <p:cNvSpPr/>
          <p:nvPr/>
        </p:nvSpPr>
        <p:spPr>
          <a:xfrm>
            <a:off x="108663" y="3733800"/>
            <a:ext cx="2638081" cy="1600200"/>
          </a:xfrm>
          <a:prstGeom prst="frame">
            <a:avLst/>
          </a:prstGeom>
          <a:solidFill>
            <a:srgbClr val="FFB3B3"/>
          </a:solidFill>
          <a:ln>
            <a:solidFill>
              <a:srgbClr val="C00000"/>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52" name="Frame 10"/>
          <p:cNvSpPr/>
          <p:nvPr/>
        </p:nvSpPr>
        <p:spPr>
          <a:xfrm>
            <a:off x="6429094" y="3749553"/>
            <a:ext cx="2609788" cy="1629167"/>
          </a:xfrm>
          <a:prstGeom prst="frame">
            <a:avLst/>
          </a:prstGeom>
          <a:solidFill>
            <a:srgbClr val="FFB3B3"/>
          </a:solidFill>
          <a:ln>
            <a:solidFill>
              <a:srgbClr val="C00000"/>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pSp>
        <p:nvGrpSpPr>
          <p:cNvPr id="8" name="Group 20502"/>
          <p:cNvGrpSpPr>
            <a:grpSpLocks/>
          </p:cNvGrpSpPr>
          <p:nvPr/>
        </p:nvGrpSpPr>
        <p:grpSpPr bwMode="auto">
          <a:xfrm>
            <a:off x="2283587" y="4137978"/>
            <a:ext cx="1712913" cy="2276475"/>
            <a:chOff x="2301172" y="4045873"/>
            <a:chExt cx="1713077" cy="2277396"/>
          </a:xfrm>
        </p:grpSpPr>
        <p:sp>
          <p:nvSpPr>
            <p:cNvPr id="9" name="Freeform 8"/>
            <p:cNvSpPr/>
            <p:nvPr/>
          </p:nvSpPr>
          <p:spPr>
            <a:xfrm>
              <a:off x="3056894" y="4939997"/>
              <a:ext cx="90497" cy="290631"/>
            </a:xfrm>
            <a:custGeom>
              <a:avLst/>
              <a:gdLst/>
              <a:ahLst/>
              <a:cxnLst/>
              <a:rect l="0" t="0" r="0" b="0"/>
              <a:pathLst>
                <a:path>
                  <a:moveTo>
                    <a:pt x="45998" y="0"/>
                  </a:moveTo>
                  <a:lnTo>
                    <a:pt x="45998" y="197352"/>
                  </a:lnTo>
                  <a:lnTo>
                    <a:pt x="45720" y="197352"/>
                  </a:lnTo>
                  <a:lnTo>
                    <a:pt x="45720" y="28959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10" name="Group 20496"/>
            <p:cNvGrpSpPr>
              <a:grpSpLocks/>
            </p:cNvGrpSpPr>
            <p:nvPr/>
          </p:nvGrpSpPr>
          <p:grpSpPr bwMode="auto">
            <a:xfrm>
              <a:off x="2358366" y="4045873"/>
              <a:ext cx="1533327" cy="999569"/>
              <a:chOff x="2358366" y="4045873"/>
              <a:chExt cx="1533327" cy="999569"/>
            </a:xfrm>
          </p:grpSpPr>
          <p:sp>
            <p:nvSpPr>
              <p:cNvPr id="13" name="Freeform 12"/>
              <p:cNvSpPr/>
              <p:nvPr/>
            </p:nvSpPr>
            <p:spPr>
              <a:xfrm>
                <a:off x="2358327" y="4045873"/>
                <a:ext cx="744609" cy="262043"/>
              </a:xfrm>
              <a:custGeom>
                <a:avLst/>
                <a:gdLst/>
                <a:ahLst/>
                <a:cxnLst/>
                <a:rect l="0" t="0" r="0" b="0"/>
                <a:pathLst>
                  <a:path>
                    <a:moveTo>
                      <a:pt x="0" y="0"/>
                    </a:moveTo>
                    <a:lnTo>
                      <a:pt x="0" y="169916"/>
                    </a:lnTo>
                    <a:lnTo>
                      <a:pt x="744303" y="169916"/>
                    </a:lnTo>
                    <a:lnTo>
                      <a:pt x="744303" y="26216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Rounded Rectangle 13"/>
              <p:cNvSpPr/>
              <p:nvPr/>
            </p:nvSpPr>
            <p:spPr>
              <a:xfrm>
                <a:off x="2425008" y="4307916"/>
                <a:ext cx="1355855" cy="632080"/>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Freeform 14"/>
              <p:cNvSpPr/>
              <p:nvPr/>
            </p:nvSpPr>
            <p:spPr>
              <a:xfrm>
                <a:off x="2534557" y="4412733"/>
                <a:ext cx="1357442" cy="632080"/>
              </a:xfrm>
              <a:custGeom>
                <a:avLst/>
                <a:gdLst>
                  <a:gd name="connsiteX0" fmla="*/ 0 w 1356768"/>
                  <a:gd name="connsiteY0" fmla="*/ 63230 h 632300"/>
                  <a:gd name="connsiteX1" fmla="*/ 63230 w 1356768"/>
                  <a:gd name="connsiteY1" fmla="*/ 0 h 632300"/>
                  <a:gd name="connsiteX2" fmla="*/ 1293538 w 1356768"/>
                  <a:gd name="connsiteY2" fmla="*/ 0 h 632300"/>
                  <a:gd name="connsiteX3" fmla="*/ 1356768 w 1356768"/>
                  <a:gd name="connsiteY3" fmla="*/ 63230 h 632300"/>
                  <a:gd name="connsiteX4" fmla="*/ 1356768 w 1356768"/>
                  <a:gd name="connsiteY4" fmla="*/ 569070 h 632300"/>
                  <a:gd name="connsiteX5" fmla="*/ 1293538 w 1356768"/>
                  <a:gd name="connsiteY5" fmla="*/ 632300 h 632300"/>
                  <a:gd name="connsiteX6" fmla="*/ 63230 w 1356768"/>
                  <a:gd name="connsiteY6" fmla="*/ 632300 h 632300"/>
                  <a:gd name="connsiteX7" fmla="*/ 0 w 1356768"/>
                  <a:gd name="connsiteY7" fmla="*/ 569070 h 632300"/>
                  <a:gd name="connsiteX8" fmla="*/ 0 w 1356768"/>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6768" h="632300">
                    <a:moveTo>
                      <a:pt x="0" y="63230"/>
                    </a:moveTo>
                    <a:cubicBezTo>
                      <a:pt x="0" y="28309"/>
                      <a:pt x="28309" y="0"/>
                      <a:pt x="63230" y="0"/>
                    </a:cubicBezTo>
                    <a:lnTo>
                      <a:pt x="1293538" y="0"/>
                    </a:lnTo>
                    <a:cubicBezTo>
                      <a:pt x="1328459" y="0"/>
                      <a:pt x="1356768" y="28309"/>
                      <a:pt x="1356768" y="63230"/>
                    </a:cubicBezTo>
                    <a:lnTo>
                      <a:pt x="1356768" y="569070"/>
                    </a:lnTo>
                    <a:cubicBezTo>
                      <a:pt x="1356768" y="603991"/>
                      <a:pt x="1328459" y="632300"/>
                      <a:pt x="1293538"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SQL </a:t>
                </a:r>
              </a:p>
              <a:p>
                <a:pPr algn="ctr" defTabSz="844550">
                  <a:lnSpc>
                    <a:spcPct val="90000"/>
                  </a:lnSpc>
                  <a:spcAft>
                    <a:spcPct val="35000"/>
                  </a:spcAft>
                  <a:defRPr/>
                </a:pPr>
                <a:r>
                  <a:rPr lang="en-US" sz="1900" dirty="0"/>
                  <a:t>injection</a:t>
                </a:r>
              </a:p>
            </p:txBody>
          </p:sp>
        </p:grpSp>
        <p:sp>
          <p:nvSpPr>
            <p:cNvPr id="11" name="Rounded Rectangle 10"/>
            <p:cNvSpPr/>
            <p:nvPr/>
          </p:nvSpPr>
          <p:spPr>
            <a:xfrm>
              <a:off x="2301172" y="5230627"/>
              <a:ext cx="1601941" cy="98782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Freeform 11"/>
            <p:cNvSpPr/>
            <p:nvPr/>
          </p:nvSpPr>
          <p:spPr>
            <a:xfrm>
              <a:off x="2412308" y="5335445"/>
              <a:ext cx="1601941" cy="987824"/>
            </a:xfrm>
            <a:custGeom>
              <a:avLst/>
              <a:gdLst>
                <a:gd name="connsiteX0" fmla="*/ 0 w 1602439"/>
                <a:gd name="connsiteY0" fmla="*/ 98823 h 988229"/>
                <a:gd name="connsiteX1" fmla="*/ 98823 w 1602439"/>
                <a:gd name="connsiteY1" fmla="*/ 0 h 988229"/>
                <a:gd name="connsiteX2" fmla="*/ 1503616 w 1602439"/>
                <a:gd name="connsiteY2" fmla="*/ 0 h 988229"/>
                <a:gd name="connsiteX3" fmla="*/ 1602439 w 1602439"/>
                <a:gd name="connsiteY3" fmla="*/ 98823 h 988229"/>
                <a:gd name="connsiteX4" fmla="*/ 1602439 w 1602439"/>
                <a:gd name="connsiteY4" fmla="*/ 889406 h 988229"/>
                <a:gd name="connsiteX5" fmla="*/ 1503616 w 1602439"/>
                <a:gd name="connsiteY5" fmla="*/ 988229 h 988229"/>
                <a:gd name="connsiteX6" fmla="*/ 98823 w 1602439"/>
                <a:gd name="connsiteY6" fmla="*/ 988229 h 988229"/>
                <a:gd name="connsiteX7" fmla="*/ 0 w 1602439"/>
                <a:gd name="connsiteY7" fmla="*/ 889406 h 988229"/>
                <a:gd name="connsiteX8" fmla="*/ 0 w 1602439"/>
                <a:gd name="connsiteY8" fmla="*/ 98823 h 98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439" h="988229">
                  <a:moveTo>
                    <a:pt x="0" y="98823"/>
                  </a:moveTo>
                  <a:cubicBezTo>
                    <a:pt x="0" y="44245"/>
                    <a:pt x="44245" y="0"/>
                    <a:pt x="98823" y="0"/>
                  </a:cubicBezTo>
                  <a:lnTo>
                    <a:pt x="1503616" y="0"/>
                  </a:lnTo>
                  <a:cubicBezTo>
                    <a:pt x="1558194" y="0"/>
                    <a:pt x="1602439" y="44245"/>
                    <a:pt x="1602439" y="98823"/>
                  </a:cubicBezTo>
                  <a:lnTo>
                    <a:pt x="1602439" y="889406"/>
                  </a:lnTo>
                  <a:cubicBezTo>
                    <a:pt x="1602439" y="943984"/>
                    <a:pt x="1558194" y="988229"/>
                    <a:pt x="1503616" y="988229"/>
                  </a:cubicBezTo>
                  <a:lnTo>
                    <a:pt x="98823" y="988229"/>
                  </a:lnTo>
                  <a:cubicBezTo>
                    <a:pt x="44245" y="988229"/>
                    <a:pt x="0" y="943984"/>
                    <a:pt x="0" y="889406"/>
                  </a:cubicBezTo>
                  <a:lnTo>
                    <a:pt x="0" y="98823"/>
                  </a:lnTo>
                  <a:close/>
                </a:path>
              </a:pathLst>
            </a:cu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01334" tIns="101334" rIns="101334" bIns="101334" spcCol="1270" anchor="ctr"/>
            <a:lstStyle/>
            <a:p>
              <a:pPr algn="ctr" defTabSz="844550">
                <a:lnSpc>
                  <a:spcPct val="90000"/>
                </a:lnSpc>
                <a:spcAft>
                  <a:spcPct val="35000"/>
                </a:spcAft>
                <a:defRPr/>
              </a:pPr>
              <a:r>
                <a:rPr lang="en-US" sz="1900" dirty="0"/>
                <a:t>use prepared statements</a:t>
              </a:r>
            </a:p>
          </p:txBody>
        </p:sp>
      </p:grpSp>
      <p:grpSp>
        <p:nvGrpSpPr>
          <p:cNvPr id="16" name="Group 20501"/>
          <p:cNvGrpSpPr>
            <a:grpSpLocks/>
          </p:cNvGrpSpPr>
          <p:nvPr/>
        </p:nvGrpSpPr>
        <p:grpSpPr bwMode="auto">
          <a:xfrm>
            <a:off x="773875" y="4137978"/>
            <a:ext cx="1566862" cy="2276475"/>
            <a:chOff x="791464" y="4045873"/>
            <a:chExt cx="1566902" cy="2277390"/>
          </a:xfrm>
        </p:grpSpPr>
        <p:sp>
          <p:nvSpPr>
            <p:cNvPr id="17" name="Freeform 16"/>
            <p:cNvSpPr/>
            <p:nvPr/>
          </p:nvSpPr>
          <p:spPr>
            <a:xfrm>
              <a:off x="1250263" y="4900291"/>
              <a:ext cx="92077" cy="290629"/>
            </a:xfrm>
            <a:custGeom>
              <a:avLst/>
              <a:gdLst/>
              <a:ahLst/>
              <a:cxnLst/>
              <a:rect l="0" t="0" r="0" b="0"/>
              <a:pathLst>
                <a:path>
                  <a:moveTo>
                    <a:pt x="45998" y="0"/>
                  </a:moveTo>
                  <a:lnTo>
                    <a:pt x="45998" y="197352"/>
                  </a:lnTo>
                  <a:lnTo>
                    <a:pt x="45720" y="197352"/>
                  </a:lnTo>
                  <a:lnTo>
                    <a:pt x="45720" y="28959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18" name="Group 20495"/>
            <p:cNvGrpSpPr>
              <a:grpSpLocks/>
            </p:cNvGrpSpPr>
            <p:nvPr/>
          </p:nvGrpSpPr>
          <p:grpSpPr bwMode="auto">
            <a:xfrm>
              <a:off x="798613" y="4045873"/>
              <a:ext cx="1559753" cy="999569"/>
              <a:chOff x="798613" y="4045873"/>
              <a:chExt cx="1559753" cy="999569"/>
            </a:xfrm>
          </p:grpSpPr>
          <p:sp>
            <p:nvSpPr>
              <p:cNvPr id="21" name="Freeform 20"/>
              <p:cNvSpPr/>
              <p:nvPr/>
            </p:nvSpPr>
            <p:spPr>
              <a:xfrm>
                <a:off x="1296302" y="4045873"/>
                <a:ext cx="1062064" cy="262042"/>
              </a:xfrm>
              <a:custGeom>
                <a:avLst/>
                <a:gdLst/>
                <a:ahLst/>
                <a:cxnLst/>
                <a:rect l="0" t="0" r="0" b="0"/>
                <a:pathLst>
                  <a:path>
                    <a:moveTo>
                      <a:pt x="1061878" y="0"/>
                    </a:moveTo>
                    <a:lnTo>
                      <a:pt x="1061878" y="169916"/>
                    </a:lnTo>
                    <a:lnTo>
                      <a:pt x="0" y="169916"/>
                    </a:lnTo>
                    <a:lnTo>
                      <a:pt x="0" y="26216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2" name="Rounded Rectangle 21"/>
              <p:cNvSpPr/>
              <p:nvPr/>
            </p:nvSpPr>
            <p:spPr>
              <a:xfrm>
                <a:off x="799401" y="4307915"/>
                <a:ext cx="995389" cy="63207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Freeform 22"/>
              <p:cNvSpPr/>
              <p:nvPr/>
            </p:nvSpPr>
            <p:spPr>
              <a:xfrm>
                <a:off x="910529" y="4412733"/>
                <a:ext cx="995389" cy="632079"/>
              </a:xfrm>
              <a:custGeom>
                <a:avLst/>
                <a:gdLst>
                  <a:gd name="connsiteX0" fmla="*/ 0 w 995749"/>
                  <a:gd name="connsiteY0" fmla="*/ 63230 h 632300"/>
                  <a:gd name="connsiteX1" fmla="*/ 63230 w 995749"/>
                  <a:gd name="connsiteY1" fmla="*/ 0 h 632300"/>
                  <a:gd name="connsiteX2" fmla="*/ 932519 w 995749"/>
                  <a:gd name="connsiteY2" fmla="*/ 0 h 632300"/>
                  <a:gd name="connsiteX3" fmla="*/ 995749 w 995749"/>
                  <a:gd name="connsiteY3" fmla="*/ 63230 h 632300"/>
                  <a:gd name="connsiteX4" fmla="*/ 995749 w 995749"/>
                  <a:gd name="connsiteY4" fmla="*/ 569070 h 632300"/>
                  <a:gd name="connsiteX5" fmla="*/ 932519 w 995749"/>
                  <a:gd name="connsiteY5" fmla="*/ 632300 h 632300"/>
                  <a:gd name="connsiteX6" fmla="*/ 63230 w 995749"/>
                  <a:gd name="connsiteY6" fmla="*/ 632300 h 632300"/>
                  <a:gd name="connsiteX7" fmla="*/ 0 w 995749"/>
                  <a:gd name="connsiteY7" fmla="*/ 569070 h 632300"/>
                  <a:gd name="connsiteX8" fmla="*/ 0 w 995749"/>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632300">
                    <a:moveTo>
                      <a:pt x="0" y="63230"/>
                    </a:moveTo>
                    <a:cubicBezTo>
                      <a:pt x="0" y="28309"/>
                      <a:pt x="28309" y="0"/>
                      <a:pt x="63230" y="0"/>
                    </a:cubicBezTo>
                    <a:lnTo>
                      <a:pt x="932519" y="0"/>
                    </a:lnTo>
                    <a:cubicBezTo>
                      <a:pt x="967440" y="0"/>
                      <a:pt x="995749" y="28309"/>
                      <a:pt x="995749" y="63230"/>
                    </a:cubicBezTo>
                    <a:lnTo>
                      <a:pt x="995749" y="569070"/>
                    </a:lnTo>
                    <a:cubicBezTo>
                      <a:pt x="995749" y="603991"/>
                      <a:pt x="967440" y="632300"/>
                      <a:pt x="932519"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MIM </a:t>
                </a:r>
              </a:p>
              <a:p>
                <a:pPr algn="ctr" defTabSz="844550">
                  <a:lnSpc>
                    <a:spcPct val="90000"/>
                  </a:lnSpc>
                  <a:spcAft>
                    <a:spcPct val="35000"/>
                  </a:spcAft>
                  <a:defRPr/>
                </a:pPr>
                <a:r>
                  <a:rPr lang="en-US" sz="1900" dirty="0"/>
                  <a:t>attack</a:t>
                </a:r>
              </a:p>
            </p:txBody>
          </p:sp>
        </p:grpSp>
        <p:sp>
          <p:nvSpPr>
            <p:cNvPr id="19" name="Rounded Rectangle 18"/>
            <p:cNvSpPr/>
            <p:nvPr/>
          </p:nvSpPr>
          <p:spPr>
            <a:xfrm>
              <a:off x="791464" y="5230624"/>
              <a:ext cx="995387" cy="98782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Freeform 19"/>
            <p:cNvSpPr/>
            <p:nvPr/>
          </p:nvSpPr>
          <p:spPr>
            <a:xfrm>
              <a:off x="902592" y="5335441"/>
              <a:ext cx="995387" cy="987822"/>
            </a:xfrm>
            <a:custGeom>
              <a:avLst/>
              <a:gdLst>
                <a:gd name="connsiteX0" fmla="*/ 0 w 995749"/>
                <a:gd name="connsiteY0" fmla="*/ 98822 h 988223"/>
                <a:gd name="connsiteX1" fmla="*/ 98822 w 995749"/>
                <a:gd name="connsiteY1" fmla="*/ 0 h 988223"/>
                <a:gd name="connsiteX2" fmla="*/ 896927 w 995749"/>
                <a:gd name="connsiteY2" fmla="*/ 0 h 988223"/>
                <a:gd name="connsiteX3" fmla="*/ 995749 w 995749"/>
                <a:gd name="connsiteY3" fmla="*/ 98822 h 988223"/>
                <a:gd name="connsiteX4" fmla="*/ 995749 w 995749"/>
                <a:gd name="connsiteY4" fmla="*/ 889401 h 988223"/>
                <a:gd name="connsiteX5" fmla="*/ 896927 w 995749"/>
                <a:gd name="connsiteY5" fmla="*/ 988223 h 988223"/>
                <a:gd name="connsiteX6" fmla="*/ 98822 w 995749"/>
                <a:gd name="connsiteY6" fmla="*/ 988223 h 988223"/>
                <a:gd name="connsiteX7" fmla="*/ 0 w 995749"/>
                <a:gd name="connsiteY7" fmla="*/ 889401 h 988223"/>
                <a:gd name="connsiteX8" fmla="*/ 0 w 995749"/>
                <a:gd name="connsiteY8" fmla="*/ 98822 h 98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988223">
                  <a:moveTo>
                    <a:pt x="0" y="98822"/>
                  </a:moveTo>
                  <a:cubicBezTo>
                    <a:pt x="0" y="44244"/>
                    <a:pt x="44244" y="0"/>
                    <a:pt x="98822" y="0"/>
                  </a:cubicBezTo>
                  <a:lnTo>
                    <a:pt x="896927" y="0"/>
                  </a:lnTo>
                  <a:cubicBezTo>
                    <a:pt x="951505" y="0"/>
                    <a:pt x="995749" y="44244"/>
                    <a:pt x="995749" y="98822"/>
                  </a:cubicBezTo>
                  <a:lnTo>
                    <a:pt x="995749" y="889401"/>
                  </a:lnTo>
                  <a:cubicBezTo>
                    <a:pt x="995749" y="943979"/>
                    <a:pt x="951505" y="988223"/>
                    <a:pt x="896927" y="988223"/>
                  </a:cubicBezTo>
                  <a:lnTo>
                    <a:pt x="98822" y="988223"/>
                  </a:lnTo>
                  <a:cubicBezTo>
                    <a:pt x="44244" y="988223"/>
                    <a:pt x="0" y="943979"/>
                    <a:pt x="0" y="889401"/>
                  </a:cubicBezTo>
                  <a:lnTo>
                    <a:pt x="0" y="98822"/>
                  </a:lnTo>
                  <a:close/>
                </a:path>
              </a:pathLst>
            </a:cu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01334" tIns="101334" rIns="101334" bIns="101334" spcCol="1270" anchor="ctr"/>
            <a:lstStyle/>
            <a:p>
              <a:pPr algn="ctr" defTabSz="844550">
                <a:lnSpc>
                  <a:spcPct val="90000"/>
                </a:lnSpc>
                <a:spcAft>
                  <a:spcPct val="35000"/>
                </a:spcAft>
                <a:defRPr/>
              </a:pPr>
              <a:r>
                <a:rPr lang="en-US" sz="1900" dirty="0"/>
                <a:t>use https</a:t>
              </a:r>
            </a:p>
          </p:txBody>
        </p:sp>
      </p:grpSp>
      <p:grpSp>
        <p:nvGrpSpPr>
          <p:cNvPr id="24" name="Group 20494"/>
          <p:cNvGrpSpPr>
            <a:grpSpLocks/>
          </p:cNvGrpSpPr>
          <p:nvPr/>
        </p:nvGrpSpPr>
        <p:grpSpPr bwMode="auto">
          <a:xfrm>
            <a:off x="4210812" y="2737803"/>
            <a:ext cx="4381500" cy="1508125"/>
            <a:chOff x="4228949" y="2646304"/>
            <a:chExt cx="4381650" cy="1508406"/>
          </a:xfrm>
        </p:grpSpPr>
        <p:sp>
          <p:nvSpPr>
            <p:cNvPr id="25" name="Freeform 24"/>
            <p:cNvSpPr/>
            <p:nvPr/>
          </p:nvSpPr>
          <p:spPr>
            <a:xfrm>
              <a:off x="4228949" y="2646304"/>
              <a:ext cx="3065568" cy="525560"/>
            </a:xfrm>
            <a:custGeom>
              <a:avLst/>
              <a:gdLst/>
              <a:ahLst/>
              <a:cxnLst/>
              <a:rect l="0" t="0" r="0" b="0"/>
              <a:pathLst>
                <a:path>
                  <a:moveTo>
                    <a:pt x="0" y="0"/>
                  </a:moveTo>
                  <a:lnTo>
                    <a:pt x="0" y="433143"/>
                  </a:lnTo>
                  <a:lnTo>
                    <a:pt x="3066124" y="433143"/>
                  </a:lnTo>
                  <a:lnTo>
                    <a:pt x="3066124" y="52538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Rounded Rectangle 25"/>
            <p:cNvSpPr/>
            <p:nvPr/>
          </p:nvSpPr>
          <p:spPr>
            <a:xfrm>
              <a:off x="6089563" y="3171864"/>
              <a:ext cx="2409908" cy="878052"/>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Freeform 26"/>
            <p:cNvSpPr/>
            <p:nvPr/>
          </p:nvSpPr>
          <p:spPr>
            <a:xfrm>
              <a:off x="6200692" y="3276658"/>
              <a:ext cx="2409908" cy="878052"/>
            </a:xfrm>
            <a:custGeom>
              <a:avLst/>
              <a:gdLst>
                <a:gd name="connsiteX0" fmla="*/ 0 w 2409773"/>
                <a:gd name="connsiteY0" fmla="*/ 87791 h 877911"/>
                <a:gd name="connsiteX1" fmla="*/ 87791 w 2409773"/>
                <a:gd name="connsiteY1" fmla="*/ 0 h 877911"/>
                <a:gd name="connsiteX2" fmla="*/ 2321982 w 2409773"/>
                <a:gd name="connsiteY2" fmla="*/ 0 h 877911"/>
                <a:gd name="connsiteX3" fmla="*/ 2409773 w 2409773"/>
                <a:gd name="connsiteY3" fmla="*/ 87791 h 877911"/>
                <a:gd name="connsiteX4" fmla="*/ 2409773 w 2409773"/>
                <a:gd name="connsiteY4" fmla="*/ 790120 h 877911"/>
                <a:gd name="connsiteX5" fmla="*/ 2321982 w 2409773"/>
                <a:gd name="connsiteY5" fmla="*/ 877911 h 877911"/>
                <a:gd name="connsiteX6" fmla="*/ 87791 w 2409773"/>
                <a:gd name="connsiteY6" fmla="*/ 877911 h 877911"/>
                <a:gd name="connsiteX7" fmla="*/ 0 w 2409773"/>
                <a:gd name="connsiteY7" fmla="*/ 790120 h 877911"/>
                <a:gd name="connsiteX8" fmla="*/ 0 w 2409773"/>
                <a:gd name="connsiteY8" fmla="*/ 87791 h 87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9773" h="877911">
                  <a:moveTo>
                    <a:pt x="0" y="87791"/>
                  </a:moveTo>
                  <a:cubicBezTo>
                    <a:pt x="0" y="39305"/>
                    <a:pt x="39305" y="0"/>
                    <a:pt x="87791" y="0"/>
                  </a:cubicBezTo>
                  <a:lnTo>
                    <a:pt x="2321982" y="0"/>
                  </a:lnTo>
                  <a:cubicBezTo>
                    <a:pt x="2370468" y="0"/>
                    <a:pt x="2409773" y="39305"/>
                    <a:pt x="2409773" y="87791"/>
                  </a:cubicBezTo>
                  <a:lnTo>
                    <a:pt x="2409773" y="790120"/>
                  </a:lnTo>
                  <a:cubicBezTo>
                    <a:pt x="2409773" y="838606"/>
                    <a:pt x="2370468" y="877911"/>
                    <a:pt x="2321982" y="877911"/>
                  </a:cubicBezTo>
                  <a:lnTo>
                    <a:pt x="87791" y="877911"/>
                  </a:lnTo>
                  <a:cubicBezTo>
                    <a:pt x="39305" y="877911"/>
                    <a:pt x="0" y="838606"/>
                    <a:pt x="0" y="790120"/>
                  </a:cubicBezTo>
                  <a:lnTo>
                    <a:pt x="0" y="87791"/>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103" tIns="98103" rIns="98103" bIns="98103" spcCol="1270" anchor="ctr"/>
            <a:lstStyle/>
            <a:p>
              <a:pPr algn="ctr" defTabSz="844550">
                <a:lnSpc>
                  <a:spcPct val="90000"/>
                </a:lnSpc>
                <a:spcAft>
                  <a:spcPct val="35000"/>
                </a:spcAft>
                <a:defRPr/>
              </a:pPr>
              <a:r>
                <a:rPr lang="en-US" sz="1900" dirty="0"/>
                <a:t>Misuse session management implementation</a:t>
              </a:r>
            </a:p>
          </p:txBody>
        </p:sp>
      </p:grpSp>
      <p:grpSp>
        <p:nvGrpSpPr>
          <p:cNvPr id="28" name="Group 20504"/>
          <p:cNvGrpSpPr>
            <a:grpSpLocks/>
          </p:cNvGrpSpPr>
          <p:nvPr/>
        </p:nvGrpSpPr>
        <p:grpSpPr bwMode="auto">
          <a:xfrm>
            <a:off x="6658737" y="4141153"/>
            <a:ext cx="1352550" cy="995362"/>
            <a:chOff x="6677211" y="4049604"/>
            <a:chExt cx="1352617" cy="995838"/>
          </a:xfrm>
        </p:grpSpPr>
        <p:sp>
          <p:nvSpPr>
            <p:cNvPr id="29" name="Freeform 28"/>
            <p:cNvSpPr/>
            <p:nvPr/>
          </p:nvSpPr>
          <p:spPr>
            <a:xfrm>
              <a:off x="7248739" y="4049604"/>
              <a:ext cx="92080" cy="258886"/>
            </a:xfrm>
            <a:custGeom>
              <a:avLst/>
              <a:gdLst/>
              <a:ahLst/>
              <a:cxnLst/>
              <a:rect l="0" t="0" r="0" b="0"/>
              <a:pathLst>
                <a:path>
                  <a:moveTo>
                    <a:pt x="45720" y="0"/>
                  </a:moveTo>
                  <a:lnTo>
                    <a:pt x="45720" y="166185"/>
                  </a:lnTo>
                  <a:lnTo>
                    <a:pt x="48846" y="166185"/>
                  </a:lnTo>
                  <a:lnTo>
                    <a:pt x="48846" y="25843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Rounded Rectangle 29"/>
            <p:cNvSpPr/>
            <p:nvPr/>
          </p:nvSpPr>
          <p:spPr>
            <a:xfrm>
              <a:off x="6677211" y="4308490"/>
              <a:ext cx="1241486" cy="632127"/>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1" name="Freeform 30"/>
            <p:cNvSpPr/>
            <p:nvPr/>
          </p:nvSpPr>
          <p:spPr>
            <a:xfrm>
              <a:off x="6788342" y="4413315"/>
              <a:ext cx="1241486" cy="632127"/>
            </a:xfrm>
            <a:custGeom>
              <a:avLst/>
              <a:gdLst>
                <a:gd name="connsiteX0" fmla="*/ 0 w 1241978"/>
                <a:gd name="connsiteY0" fmla="*/ 63230 h 632300"/>
                <a:gd name="connsiteX1" fmla="*/ 63230 w 1241978"/>
                <a:gd name="connsiteY1" fmla="*/ 0 h 632300"/>
                <a:gd name="connsiteX2" fmla="*/ 1178748 w 1241978"/>
                <a:gd name="connsiteY2" fmla="*/ 0 h 632300"/>
                <a:gd name="connsiteX3" fmla="*/ 1241978 w 1241978"/>
                <a:gd name="connsiteY3" fmla="*/ 63230 h 632300"/>
                <a:gd name="connsiteX4" fmla="*/ 1241978 w 1241978"/>
                <a:gd name="connsiteY4" fmla="*/ 569070 h 632300"/>
                <a:gd name="connsiteX5" fmla="*/ 1178748 w 1241978"/>
                <a:gd name="connsiteY5" fmla="*/ 632300 h 632300"/>
                <a:gd name="connsiteX6" fmla="*/ 63230 w 1241978"/>
                <a:gd name="connsiteY6" fmla="*/ 632300 h 632300"/>
                <a:gd name="connsiteX7" fmla="*/ 0 w 1241978"/>
                <a:gd name="connsiteY7" fmla="*/ 569070 h 632300"/>
                <a:gd name="connsiteX8" fmla="*/ 0 w 1241978"/>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1978" h="632300">
                  <a:moveTo>
                    <a:pt x="0" y="63230"/>
                  </a:moveTo>
                  <a:cubicBezTo>
                    <a:pt x="0" y="28309"/>
                    <a:pt x="28309" y="0"/>
                    <a:pt x="63230" y="0"/>
                  </a:cubicBezTo>
                  <a:lnTo>
                    <a:pt x="1178748" y="0"/>
                  </a:lnTo>
                  <a:cubicBezTo>
                    <a:pt x="1213669" y="0"/>
                    <a:pt x="1241978" y="28309"/>
                    <a:pt x="1241978" y="63230"/>
                  </a:cubicBezTo>
                  <a:lnTo>
                    <a:pt x="1241978" y="569070"/>
                  </a:lnTo>
                  <a:cubicBezTo>
                    <a:pt x="1241978" y="603991"/>
                    <a:pt x="1213669" y="632300"/>
                    <a:pt x="1178748"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
              </a:r>
            </a:p>
          </p:txBody>
        </p:sp>
      </p:grpSp>
      <p:grpSp>
        <p:nvGrpSpPr>
          <p:cNvPr id="32" name="Group 20493"/>
          <p:cNvGrpSpPr>
            <a:grpSpLocks/>
          </p:cNvGrpSpPr>
          <p:nvPr/>
        </p:nvGrpSpPr>
        <p:grpSpPr bwMode="auto">
          <a:xfrm>
            <a:off x="3864737" y="2737803"/>
            <a:ext cx="1755775" cy="1527175"/>
            <a:chOff x="3883295" y="2646304"/>
            <a:chExt cx="1755507" cy="1527009"/>
          </a:xfrm>
        </p:grpSpPr>
        <p:sp>
          <p:nvSpPr>
            <p:cNvPr id="33" name="Freeform 32"/>
            <p:cNvSpPr/>
            <p:nvPr/>
          </p:nvSpPr>
          <p:spPr>
            <a:xfrm>
              <a:off x="4229317" y="2646304"/>
              <a:ext cx="476177" cy="525405"/>
            </a:xfrm>
            <a:custGeom>
              <a:avLst/>
              <a:gdLst/>
              <a:ahLst/>
              <a:cxnLst/>
              <a:rect l="0" t="0" r="0" b="0"/>
              <a:pathLst>
                <a:path>
                  <a:moveTo>
                    <a:pt x="0" y="0"/>
                  </a:moveTo>
                  <a:lnTo>
                    <a:pt x="0" y="433143"/>
                  </a:lnTo>
                  <a:lnTo>
                    <a:pt x="476780" y="433143"/>
                  </a:lnTo>
                  <a:lnTo>
                    <a:pt x="476780" y="52538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4" name="Rounded Rectangle 33"/>
            <p:cNvSpPr/>
            <p:nvPr/>
          </p:nvSpPr>
          <p:spPr>
            <a:xfrm>
              <a:off x="3883295" y="3171709"/>
              <a:ext cx="1644399" cy="896841"/>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5" name="Freeform 34"/>
            <p:cNvSpPr/>
            <p:nvPr/>
          </p:nvSpPr>
          <p:spPr>
            <a:xfrm>
              <a:off x="3994403" y="3276472"/>
              <a:ext cx="1644399" cy="896841"/>
            </a:xfrm>
            <a:custGeom>
              <a:avLst/>
              <a:gdLst>
                <a:gd name="connsiteX0" fmla="*/ 0 w 1644868"/>
                <a:gd name="connsiteY0" fmla="*/ 89651 h 896514"/>
                <a:gd name="connsiteX1" fmla="*/ 89651 w 1644868"/>
                <a:gd name="connsiteY1" fmla="*/ 0 h 896514"/>
                <a:gd name="connsiteX2" fmla="*/ 1555217 w 1644868"/>
                <a:gd name="connsiteY2" fmla="*/ 0 h 896514"/>
                <a:gd name="connsiteX3" fmla="*/ 1644868 w 1644868"/>
                <a:gd name="connsiteY3" fmla="*/ 89651 h 896514"/>
                <a:gd name="connsiteX4" fmla="*/ 1644868 w 1644868"/>
                <a:gd name="connsiteY4" fmla="*/ 806863 h 896514"/>
                <a:gd name="connsiteX5" fmla="*/ 1555217 w 1644868"/>
                <a:gd name="connsiteY5" fmla="*/ 896514 h 896514"/>
                <a:gd name="connsiteX6" fmla="*/ 89651 w 1644868"/>
                <a:gd name="connsiteY6" fmla="*/ 896514 h 896514"/>
                <a:gd name="connsiteX7" fmla="*/ 0 w 1644868"/>
                <a:gd name="connsiteY7" fmla="*/ 806863 h 896514"/>
                <a:gd name="connsiteX8" fmla="*/ 0 w 1644868"/>
                <a:gd name="connsiteY8" fmla="*/ 89651 h 89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4868" h="896514">
                  <a:moveTo>
                    <a:pt x="0" y="89651"/>
                  </a:moveTo>
                  <a:cubicBezTo>
                    <a:pt x="0" y="40138"/>
                    <a:pt x="40138" y="0"/>
                    <a:pt x="89651" y="0"/>
                  </a:cubicBezTo>
                  <a:lnTo>
                    <a:pt x="1555217" y="0"/>
                  </a:lnTo>
                  <a:cubicBezTo>
                    <a:pt x="1604730" y="0"/>
                    <a:pt x="1644868" y="40138"/>
                    <a:pt x="1644868" y="89651"/>
                  </a:cubicBezTo>
                  <a:lnTo>
                    <a:pt x="1644868" y="806863"/>
                  </a:lnTo>
                  <a:cubicBezTo>
                    <a:pt x="1644868" y="856376"/>
                    <a:pt x="1604730" y="896514"/>
                    <a:pt x="1555217" y="896514"/>
                  </a:cubicBezTo>
                  <a:lnTo>
                    <a:pt x="89651" y="896514"/>
                  </a:lnTo>
                  <a:cubicBezTo>
                    <a:pt x="40138" y="896514"/>
                    <a:pt x="0" y="856376"/>
                    <a:pt x="0" y="806863"/>
                  </a:cubicBezTo>
                  <a:lnTo>
                    <a:pt x="0" y="89651"/>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648" tIns="98648" rIns="98648" bIns="98648" spcCol="1270" anchor="ctr"/>
            <a:lstStyle/>
            <a:p>
              <a:pPr algn="ctr" defTabSz="844550">
                <a:lnSpc>
                  <a:spcPct val="90000"/>
                </a:lnSpc>
                <a:spcAft>
                  <a:spcPct val="35000"/>
                </a:spcAft>
                <a:defRPr/>
              </a:pPr>
              <a:r>
                <a:rPr lang="en-US" sz="1900" dirty="0"/>
                <a:t>Hijack session</a:t>
              </a:r>
            </a:p>
          </p:txBody>
        </p:sp>
      </p:grpSp>
      <p:grpSp>
        <p:nvGrpSpPr>
          <p:cNvPr id="36" name="Group 20503"/>
          <p:cNvGrpSpPr>
            <a:grpSpLocks/>
          </p:cNvGrpSpPr>
          <p:nvPr/>
        </p:nvGrpSpPr>
        <p:grpSpPr bwMode="auto">
          <a:xfrm>
            <a:off x="3979037" y="4166553"/>
            <a:ext cx="1436688" cy="995362"/>
            <a:chOff x="3997339" y="4075044"/>
            <a:chExt cx="1435981" cy="995838"/>
          </a:xfrm>
        </p:grpSpPr>
        <p:sp>
          <p:nvSpPr>
            <p:cNvPr id="37" name="Freeform 36"/>
            <p:cNvSpPr/>
            <p:nvPr/>
          </p:nvSpPr>
          <p:spPr>
            <a:xfrm>
              <a:off x="4665348" y="4075044"/>
              <a:ext cx="90442" cy="258886"/>
            </a:xfrm>
            <a:custGeom>
              <a:avLst/>
              <a:gdLst/>
              <a:ahLst/>
              <a:cxnLst/>
              <a:rect l="0" t="0" r="0" b="0"/>
              <a:pathLst>
                <a:path>
                  <a:moveTo>
                    <a:pt x="45720" y="0"/>
                  </a:moveTo>
                  <a:lnTo>
                    <a:pt x="45720" y="166185"/>
                  </a:lnTo>
                  <a:lnTo>
                    <a:pt x="48846" y="166185"/>
                  </a:lnTo>
                  <a:lnTo>
                    <a:pt x="48846" y="25843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38" name="Group 20499"/>
            <p:cNvGrpSpPr>
              <a:grpSpLocks/>
            </p:cNvGrpSpPr>
            <p:nvPr/>
          </p:nvGrpSpPr>
          <p:grpSpPr bwMode="auto">
            <a:xfrm>
              <a:off x="3997339" y="4333475"/>
              <a:ext cx="1435981" cy="737407"/>
              <a:chOff x="3997339" y="4333475"/>
              <a:chExt cx="1435981" cy="737407"/>
            </a:xfrm>
          </p:grpSpPr>
          <p:sp>
            <p:nvSpPr>
              <p:cNvPr id="39" name="Rounded Rectangle 38"/>
              <p:cNvSpPr/>
              <p:nvPr/>
            </p:nvSpPr>
            <p:spPr>
              <a:xfrm>
                <a:off x="3997339" y="4333930"/>
                <a:ext cx="1324911" cy="632127"/>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0" name="Freeform 39"/>
              <p:cNvSpPr/>
              <p:nvPr/>
            </p:nvSpPr>
            <p:spPr>
              <a:xfrm>
                <a:off x="4108409" y="4438755"/>
                <a:ext cx="1324911" cy="632127"/>
              </a:xfrm>
              <a:custGeom>
                <a:avLst/>
                <a:gdLst>
                  <a:gd name="connsiteX0" fmla="*/ 0 w 995749"/>
                  <a:gd name="connsiteY0" fmla="*/ 63230 h 632300"/>
                  <a:gd name="connsiteX1" fmla="*/ 63230 w 995749"/>
                  <a:gd name="connsiteY1" fmla="*/ 0 h 632300"/>
                  <a:gd name="connsiteX2" fmla="*/ 932519 w 995749"/>
                  <a:gd name="connsiteY2" fmla="*/ 0 h 632300"/>
                  <a:gd name="connsiteX3" fmla="*/ 995749 w 995749"/>
                  <a:gd name="connsiteY3" fmla="*/ 63230 h 632300"/>
                  <a:gd name="connsiteX4" fmla="*/ 995749 w 995749"/>
                  <a:gd name="connsiteY4" fmla="*/ 569070 h 632300"/>
                  <a:gd name="connsiteX5" fmla="*/ 932519 w 995749"/>
                  <a:gd name="connsiteY5" fmla="*/ 632300 h 632300"/>
                  <a:gd name="connsiteX6" fmla="*/ 63230 w 995749"/>
                  <a:gd name="connsiteY6" fmla="*/ 632300 h 632300"/>
                  <a:gd name="connsiteX7" fmla="*/ 0 w 995749"/>
                  <a:gd name="connsiteY7" fmla="*/ 569070 h 632300"/>
                  <a:gd name="connsiteX8" fmla="*/ 0 w 995749"/>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632300">
                    <a:moveTo>
                      <a:pt x="0" y="63230"/>
                    </a:moveTo>
                    <a:cubicBezTo>
                      <a:pt x="0" y="28309"/>
                      <a:pt x="28309" y="0"/>
                      <a:pt x="63230" y="0"/>
                    </a:cubicBezTo>
                    <a:lnTo>
                      <a:pt x="932519" y="0"/>
                    </a:lnTo>
                    <a:cubicBezTo>
                      <a:pt x="967440" y="0"/>
                      <a:pt x="995749" y="28309"/>
                      <a:pt x="995749" y="63230"/>
                    </a:cubicBezTo>
                    <a:lnTo>
                      <a:pt x="995749" y="569070"/>
                    </a:lnTo>
                    <a:cubicBezTo>
                      <a:pt x="995749" y="603991"/>
                      <a:pt x="967440" y="632300"/>
                      <a:pt x="932519"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
                </a:r>
              </a:p>
            </p:txBody>
          </p:sp>
        </p:grpSp>
      </p:grpSp>
      <p:grpSp>
        <p:nvGrpSpPr>
          <p:cNvPr id="41" name="Group 20492"/>
          <p:cNvGrpSpPr>
            <a:grpSpLocks/>
          </p:cNvGrpSpPr>
          <p:nvPr/>
        </p:nvGrpSpPr>
        <p:grpSpPr bwMode="auto">
          <a:xfrm>
            <a:off x="1561275" y="2737803"/>
            <a:ext cx="2649537" cy="1504950"/>
            <a:chOff x="1578869" y="2646304"/>
            <a:chExt cx="2650079" cy="1504675"/>
          </a:xfrm>
        </p:grpSpPr>
        <p:sp>
          <p:nvSpPr>
            <p:cNvPr id="42" name="Freeform 41"/>
            <p:cNvSpPr/>
            <p:nvPr/>
          </p:nvSpPr>
          <p:spPr>
            <a:xfrm>
              <a:off x="2358490" y="2646304"/>
              <a:ext cx="1870458" cy="522192"/>
            </a:xfrm>
            <a:custGeom>
              <a:avLst/>
              <a:gdLst/>
              <a:ahLst/>
              <a:cxnLst/>
              <a:rect l="0" t="0" r="0" b="0"/>
              <a:pathLst>
                <a:path>
                  <a:moveTo>
                    <a:pt x="1870582" y="0"/>
                  </a:moveTo>
                  <a:lnTo>
                    <a:pt x="1870582" y="429412"/>
                  </a:lnTo>
                  <a:lnTo>
                    <a:pt x="0" y="429412"/>
                  </a:lnTo>
                  <a:lnTo>
                    <a:pt x="0" y="52165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3" name="Rounded Rectangle 42"/>
            <p:cNvSpPr/>
            <p:nvPr/>
          </p:nvSpPr>
          <p:spPr>
            <a:xfrm>
              <a:off x="1578869" y="3168496"/>
              <a:ext cx="1559244" cy="877728"/>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4" name="Freeform 43"/>
            <p:cNvSpPr/>
            <p:nvPr/>
          </p:nvSpPr>
          <p:spPr>
            <a:xfrm>
              <a:off x="1690017" y="3273251"/>
              <a:ext cx="1559244" cy="877728"/>
            </a:xfrm>
            <a:custGeom>
              <a:avLst/>
              <a:gdLst>
                <a:gd name="connsiteX0" fmla="*/ 0 w 1558995"/>
                <a:gd name="connsiteY0" fmla="*/ 87791 h 877911"/>
                <a:gd name="connsiteX1" fmla="*/ 87791 w 1558995"/>
                <a:gd name="connsiteY1" fmla="*/ 0 h 877911"/>
                <a:gd name="connsiteX2" fmla="*/ 1471204 w 1558995"/>
                <a:gd name="connsiteY2" fmla="*/ 0 h 877911"/>
                <a:gd name="connsiteX3" fmla="*/ 1558995 w 1558995"/>
                <a:gd name="connsiteY3" fmla="*/ 87791 h 877911"/>
                <a:gd name="connsiteX4" fmla="*/ 1558995 w 1558995"/>
                <a:gd name="connsiteY4" fmla="*/ 790120 h 877911"/>
                <a:gd name="connsiteX5" fmla="*/ 1471204 w 1558995"/>
                <a:gd name="connsiteY5" fmla="*/ 877911 h 877911"/>
                <a:gd name="connsiteX6" fmla="*/ 87791 w 1558995"/>
                <a:gd name="connsiteY6" fmla="*/ 877911 h 877911"/>
                <a:gd name="connsiteX7" fmla="*/ 0 w 1558995"/>
                <a:gd name="connsiteY7" fmla="*/ 790120 h 877911"/>
                <a:gd name="connsiteX8" fmla="*/ 0 w 1558995"/>
                <a:gd name="connsiteY8" fmla="*/ 87791 h 87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8995" h="877911">
                  <a:moveTo>
                    <a:pt x="0" y="87791"/>
                  </a:moveTo>
                  <a:cubicBezTo>
                    <a:pt x="0" y="39305"/>
                    <a:pt x="39305" y="0"/>
                    <a:pt x="87791" y="0"/>
                  </a:cubicBezTo>
                  <a:lnTo>
                    <a:pt x="1471204" y="0"/>
                  </a:lnTo>
                  <a:cubicBezTo>
                    <a:pt x="1519690" y="0"/>
                    <a:pt x="1558995" y="39305"/>
                    <a:pt x="1558995" y="87791"/>
                  </a:cubicBezTo>
                  <a:lnTo>
                    <a:pt x="1558995" y="790120"/>
                  </a:lnTo>
                  <a:cubicBezTo>
                    <a:pt x="1558995" y="838606"/>
                    <a:pt x="1519690" y="877911"/>
                    <a:pt x="1471204" y="877911"/>
                  </a:cubicBezTo>
                  <a:lnTo>
                    <a:pt x="87791" y="877911"/>
                  </a:lnTo>
                  <a:cubicBezTo>
                    <a:pt x="39305" y="877911"/>
                    <a:pt x="0" y="838606"/>
                    <a:pt x="0" y="790120"/>
                  </a:cubicBezTo>
                  <a:lnTo>
                    <a:pt x="0" y="87791"/>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103" tIns="98103" rIns="98103" bIns="98103" spcCol="1270" anchor="ctr"/>
            <a:lstStyle/>
            <a:p>
              <a:pPr algn="ctr" defTabSz="844550">
                <a:lnSpc>
                  <a:spcPct val="90000"/>
                </a:lnSpc>
                <a:spcAft>
                  <a:spcPct val="35000"/>
                </a:spcAft>
                <a:defRPr/>
              </a:pPr>
              <a:r>
                <a:rPr lang="en-US" sz="1900" dirty="0"/>
                <a:t>Steal password</a:t>
              </a:r>
            </a:p>
          </p:txBody>
        </p:sp>
      </p:grpSp>
      <p:grpSp>
        <p:nvGrpSpPr>
          <p:cNvPr id="45" name="Group 20491"/>
          <p:cNvGrpSpPr>
            <a:grpSpLocks/>
          </p:cNvGrpSpPr>
          <p:nvPr/>
        </p:nvGrpSpPr>
        <p:grpSpPr bwMode="auto">
          <a:xfrm>
            <a:off x="3117025" y="1282065"/>
            <a:ext cx="2298700" cy="1560513"/>
            <a:chOff x="3134989" y="1190294"/>
            <a:chExt cx="2298559" cy="1561116"/>
          </a:xfrm>
        </p:grpSpPr>
        <p:sp>
          <p:nvSpPr>
            <p:cNvPr id="46" name="Freeform 45"/>
            <p:cNvSpPr/>
            <p:nvPr/>
          </p:nvSpPr>
          <p:spPr>
            <a:xfrm>
              <a:off x="4182675" y="1822363"/>
              <a:ext cx="92069" cy="192162"/>
            </a:xfrm>
            <a:custGeom>
              <a:avLst/>
              <a:gdLst/>
              <a:ahLst/>
              <a:cxnLst/>
              <a:rect l="0" t="0" r="0" b="0"/>
              <a:pathLst>
                <a:path>
                  <a:moveTo>
                    <a:pt x="45720" y="0"/>
                  </a:moveTo>
                  <a:lnTo>
                    <a:pt x="45720" y="19140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7" name="Rounded Rectangle 46"/>
            <p:cNvSpPr/>
            <p:nvPr/>
          </p:nvSpPr>
          <p:spPr>
            <a:xfrm>
              <a:off x="3731852" y="1190294"/>
              <a:ext cx="995301" cy="63206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8" name="Freeform 47"/>
            <p:cNvSpPr/>
            <p:nvPr/>
          </p:nvSpPr>
          <p:spPr>
            <a:xfrm>
              <a:off x="3841383" y="1295109"/>
              <a:ext cx="995302" cy="632069"/>
            </a:xfrm>
            <a:custGeom>
              <a:avLst/>
              <a:gdLst>
                <a:gd name="connsiteX0" fmla="*/ 0 w 995749"/>
                <a:gd name="connsiteY0" fmla="*/ 63230 h 632300"/>
                <a:gd name="connsiteX1" fmla="*/ 63230 w 995749"/>
                <a:gd name="connsiteY1" fmla="*/ 0 h 632300"/>
                <a:gd name="connsiteX2" fmla="*/ 932519 w 995749"/>
                <a:gd name="connsiteY2" fmla="*/ 0 h 632300"/>
                <a:gd name="connsiteX3" fmla="*/ 995749 w 995749"/>
                <a:gd name="connsiteY3" fmla="*/ 63230 h 632300"/>
                <a:gd name="connsiteX4" fmla="*/ 995749 w 995749"/>
                <a:gd name="connsiteY4" fmla="*/ 569070 h 632300"/>
                <a:gd name="connsiteX5" fmla="*/ 932519 w 995749"/>
                <a:gd name="connsiteY5" fmla="*/ 632300 h 632300"/>
                <a:gd name="connsiteX6" fmla="*/ 63230 w 995749"/>
                <a:gd name="connsiteY6" fmla="*/ 632300 h 632300"/>
                <a:gd name="connsiteX7" fmla="*/ 0 w 995749"/>
                <a:gd name="connsiteY7" fmla="*/ 569070 h 632300"/>
                <a:gd name="connsiteX8" fmla="*/ 0 w 995749"/>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632300">
                  <a:moveTo>
                    <a:pt x="0" y="63230"/>
                  </a:moveTo>
                  <a:cubicBezTo>
                    <a:pt x="0" y="28309"/>
                    <a:pt x="28309" y="0"/>
                    <a:pt x="63230" y="0"/>
                  </a:cubicBezTo>
                  <a:lnTo>
                    <a:pt x="932519" y="0"/>
                  </a:lnTo>
                  <a:cubicBezTo>
                    <a:pt x="967440" y="0"/>
                    <a:pt x="995749" y="28309"/>
                    <a:pt x="995749" y="63230"/>
                  </a:cubicBezTo>
                  <a:lnTo>
                    <a:pt x="995749" y="569070"/>
                  </a:lnTo>
                  <a:cubicBezTo>
                    <a:pt x="995749" y="603991"/>
                    <a:pt x="967440" y="632300"/>
                    <a:pt x="932519"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
              </a:r>
            </a:p>
          </p:txBody>
        </p:sp>
        <p:sp>
          <p:nvSpPr>
            <p:cNvPr id="49" name="Rounded Rectangle 48"/>
            <p:cNvSpPr/>
            <p:nvPr/>
          </p:nvSpPr>
          <p:spPr>
            <a:xfrm>
              <a:off x="3134989" y="2014525"/>
              <a:ext cx="2187441" cy="63206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0" name="Freeform 49"/>
            <p:cNvSpPr/>
            <p:nvPr/>
          </p:nvSpPr>
          <p:spPr>
            <a:xfrm>
              <a:off x="3246107" y="2119341"/>
              <a:ext cx="2187441" cy="632069"/>
            </a:xfrm>
            <a:custGeom>
              <a:avLst/>
              <a:gdLst>
                <a:gd name="connsiteX0" fmla="*/ 0 w 2187920"/>
                <a:gd name="connsiteY0" fmla="*/ 63230 h 632300"/>
                <a:gd name="connsiteX1" fmla="*/ 63230 w 2187920"/>
                <a:gd name="connsiteY1" fmla="*/ 0 h 632300"/>
                <a:gd name="connsiteX2" fmla="*/ 2124690 w 2187920"/>
                <a:gd name="connsiteY2" fmla="*/ 0 h 632300"/>
                <a:gd name="connsiteX3" fmla="*/ 2187920 w 2187920"/>
                <a:gd name="connsiteY3" fmla="*/ 63230 h 632300"/>
                <a:gd name="connsiteX4" fmla="*/ 2187920 w 2187920"/>
                <a:gd name="connsiteY4" fmla="*/ 569070 h 632300"/>
                <a:gd name="connsiteX5" fmla="*/ 2124690 w 2187920"/>
                <a:gd name="connsiteY5" fmla="*/ 632300 h 632300"/>
                <a:gd name="connsiteX6" fmla="*/ 63230 w 2187920"/>
                <a:gd name="connsiteY6" fmla="*/ 632300 h 632300"/>
                <a:gd name="connsiteX7" fmla="*/ 0 w 2187920"/>
                <a:gd name="connsiteY7" fmla="*/ 569070 h 632300"/>
                <a:gd name="connsiteX8" fmla="*/ 0 w 2187920"/>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7920" h="632300">
                  <a:moveTo>
                    <a:pt x="0" y="63230"/>
                  </a:moveTo>
                  <a:cubicBezTo>
                    <a:pt x="0" y="28309"/>
                    <a:pt x="28309" y="0"/>
                    <a:pt x="63230" y="0"/>
                  </a:cubicBezTo>
                  <a:lnTo>
                    <a:pt x="2124690" y="0"/>
                  </a:lnTo>
                  <a:cubicBezTo>
                    <a:pt x="2159611" y="0"/>
                    <a:pt x="2187920" y="28309"/>
                    <a:pt x="2187920" y="63230"/>
                  </a:cubicBezTo>
                  <a:lnTo>
                    <a:pt x="2187920" y="569070"/>
                  </a:lnTo>
                  <a:cubicBezTo>
                    <a:pt x="2187920" y="603991"/>
                    <a:pt x="2159611" y="632300"/>
                    <a:pt x="2124690"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Attacker logs-in as user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aphicFrame>
        <p:nvGraphicFramePr>
          <p:cNvPr id="8" name="Diagram 7"/>
          <p:cNvGraphicFramePr/>
          <p:nvPr/>
        </p:nvGraphicFramePr>
        <p:xfrm>
          <a:off x="190500" y="1225296"/>
          <a:ext cx="8763000" cy="517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pSp>
        <p:nvGrpSpPr>
          <p:cNvPr id="8" name="Group 7"/>
          <p:cNvGrpSpPr/>
          <p:nvPr/>
        </p:nvGrpSpPr>
        <p:grpSpPr>
          <a:xfrm>
            <a:off x="2714434" y="2452497"/>
            <a:ext cx="4965954" cy="2501646"/>
            <a:chOff x="1876234" y="958976"/>
            <a:chExt cx="4965954" cy="2501646"/>
          </a:xfrm>
        </p:grpSpPr>
        <p:sp>
          <p:nvSpPr>
            <p:cNvPr id="10" name="Pentagon 9"/>
            <p:cNvSpPr/>
            <p:nvPr/>
          </p:nvSpPr>
          <p:spPr>
            <a:xfrm rot="10800000">
              <a:off x="1876234" y="958976"/>
              <a:ext cx="4965954" cy="2501646"/>
            </a:xfrm>
            <a:prstGeom prst="homePlate">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Pentagon 4"/>
            <p:cNvSpPr/>
            <p:nvPr/>
          </p:nvSpPr>
          <p:spPr>
            <a:xfrm rot="21600000">
              <a:off x="2501648" y="958976"/>
              <a:ext cx="4340540" cy="25016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3156" tIns="171450" rIns="320040" bIns="171450" numCol="1" spcCol="1270" anchor="t" anchorCtr="0">
              <a:noAutofit/>
            </a:bodyPr>
            <a:lstStyle/>
            <a:p>
              <a:pPr lvl="0" algn="l" defTabSz="2000250" rtl="0">
                <a:lnSpc>
                  <a:spcPct val="90000"/>
                </a:lnSpc>
                <a:spcBef>
                  <a:spcPct val="0"/>
                </a:spcBef>
                <a:spcAft>
                  <a:spcPct val="35000"/>
                </a:spcAft>
              </a:pPr>
              <a:r>
                <a:rPr lang="en-US" sz="4500" kern="1200" dirty="0" smtClean="0"/>
                <a:t>Step 3: </a:t>
              </a:r>
              <a:endParaRPr lang="en-US" sz="4500" kern="1200" dirty="0"/>
            </a:p>
            <a:p>
              <a:pPr marL="285750" lvl="1" indent="-285750" defTabSz="1555750">
                <a:lnSpc>
                  <a:spcPct val="90000"/>
                </a:lnSpc>
                <a:spcBef>
                  <a:spcPct val="0"/>
                </a:spcBef>
                <a:spcAft>
                  <a:spcPct val="15000"/>
                </a:spcAft>
              </a:pPr>
              <a:r>
                <a:rPr lang="en-US" sz="3500" kern="1200" dirty="0" smtClean="0"/>
                <a:t>List security requirements</a:t>
              </a:r>
              <a:endParaRPr lang="en-US" sz="3500" kern="1200" dirty="0"/>
            </a:p>
          </p:txBody>
        </p:sp>
      </p:grpSp>
      <p:sp>
        <p:nvSpPr>
          <p:cNvPr id="9" name="Oval 8"/>
          <p:cNvSpPr/>
          <p:nvPr/>
        </p:nvSpPr>
        <p:spPr>
          <a:xfrm>
            <a:off x="1463611" y="2452497"/>
            <a:ext cx="2501646" cy="2501646"/>
          </a:xfrm>
          <a:prstGeom prst="ellipse">
            <a:avLst/>
          </a:prstGeom>
          <a:blipFill>
            <a:blip r:embed="rId2" cstate="print">
              <a:extLst>
                <a:ext uri="{28A0092B-C50C-407E-A947-70E740481C1C}">
                  <a14:useLocalDpi xmlns:dgm="http://schemas.openxmlformats.org/drawingml/2006/diagram" xmlns:a14="http://schemas.microsoft.com/office/drawing/2010/main" xmlns="" xmlns:lc="http://schemas.openxmlformats.org/drawingml/2006/lockedCanvas" val="0"/>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aphicFrame>
        <p:nvGraphicFramePr>
          <p:cNvPr id="9" name="Diagram 8"/>
          <p:cNvGraphicFramePr/>
          <p:nvPr/>
        </p:nvGraphicFramePr>
        <p:xfrm>
          <a:off x="457200" y="1115568"/>
          <a:ext cx="8382000" cy="5266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sp>
        <p:nvSpPr>
          <p:cNvPr id="7" name="Freeform 6"/>
          <p:cNvSpPr/>
          <p:nvPr/>
        </p:nvSpPr>
        <p:spPr>
          <a:xfrm>
            <a:off x="542544" y="1549948"/>
            <a:ext cx="7848600" cy="1008000"/>
          </a:xfrm>
          <a:custGeom>
            <a:avLst/>
            <a:gdLst>
              <a:gd name="connsiteX0" fmla="*/ 0 w 7848600"/>
              <a:gd name="connsiteY0" fmla="*/ 0 h 1008000"/>
              <a:gd name="connsiteX1" fmla="*/ 7848600 w 7848600"/>
              <a:gd name="connsiteY1" fmla="*/ 0 h 1008000"/>
              <a:gd name="connsiteX2" fmla="*/ 7848600 w 7848600"/>
              <a:gd name="connsiteY2" fmla="*/ 1008000 h 1008000"/>
              <a:gd name="connsiteX3" fmla="*/ 0 w 7848600"/>
              <a:gd name="connsiteY3" fmla="*/ 1008000 h 1008000"/>
              <a:gd name="connsiteX4" fmla="*/ 0 w 7848600"/>
              <a:gd name="connsiteY4" fmla="*/ 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8600" h="1008000">
                <a:moveTo>
                  <a:pt x="0" y="0"/>
                </a:moveTo>
                <a:lnTo>
                  <a:pt x="7848600" y="0"/>
                </a:lnTo>
                <a:lnTo>
                  <a:pt x="7848600" y="1008000"/>
                </a:lnTo>
                <a:lnTo>
                  <a:pt x="0" y="1008000"/>
                </a:lnTo>
                <a:lnTo>
                  <a:pt x="0" y="0"/>
                </a:lnTo>
                <a:close/>
              </a:path>
            </a:pathLst>
          </a:cu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50000" t="50000" r="50000" b="50000"/>
            </a:path>
            <a:tileRect/>
          </a:gra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48920" tIns="142240" rIns="248920" bIns="142240" spcCol="1270" anchor="ctr"/>
          <a:lstStyle/>
          <a:p>
            <a:pPr algn="ctr" defTabSz="1555750">
              <a:lnSpc>
                <a:spcPct val="90000"/>
              </a:lnSpc>
              <a:spcAft>
                <a:spcPct val="35000"/>
              </a:spcAft>
              <a:defRPr/>
            </a:pPr>
            <a:r>
              <a:rPr lang="en-US" sz="3500" dirty="0"/>
              <a:t>Why use attack trees?</a:t>
            </a:r>
          </a:p>
        </p:txBody>
      </p:sp>
      <p:sp>
        <p:nvSpPr>
          <p:cNvPr id="8" name="Freeform 7"/>
          <p:cNvSpPr/>
          <p:nvPr/>
        </p:nvSpPr>
        <p:spPr>
          <a:xfrm>
            <a:off x="542544" y="2558161"/>
            <a:ext cx="7848600" cy="3554413"/>
          </a:xfrm>
          <a:custGeom>
            <a:avLst/>
            <a:gdLst>
              <a:gd name="connsiteX0" fmla="*/ 0 w 7848600"/>
              <a:gd name="connsiteY0" fmla="*/ 0 h 3554775"/>
              <a:gd name="connsiteX1" fmla="*/ 7848600 w 7848600"/>
              <a:gd name="connsiteY1" fmla="*/ 0 h 3554775"/>
              <a:gd name="connsiteX2" fmla="*/ 7848600 w 7848600"/>
              <a:gd name="connsiteY2" fmla="*/ 3554775 h 3554775"/>
              <a:gd name="connsiteX3" fmla="*/ 0 w 7848600"/>
              <a:gd name="connsiteY3" fmla="*/ 3554775 h 3554775"/>
              <a:gd name="connsiteX4" fmla="*/ 0 w 7848600"/>
              <a:gd name="connsiteY4" fmla="*/ 0 h 355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8600" h="3554775">
                <a:moveTo>
                  <a:pt x="0" y="0"/>
                </a:moveTo>
                <a:lnTo>
                  <a:pt x="7848600" y="0"/>
                </a:lnTo>
                <a:lnTo>
                  <a:pt x="7848600" y="3554775"/>
                </a:lnTo>
                <a:lnTo>
                  <a:pt x="0" y="355477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86690" tIns="186690" rIns="248920" bIns="280035" spcCol="1270"/>
          <a:lstStyle/>
          <a:p>
            <a:pPr marL="285750" lvl="1" indent="-285750" defTabSz="1555750">
              <a:lnSpc>
                <a:spcPct val="90000"/>
              </a:lnSpc>
              <a:spcAft>
                <a:spcPct val="15000"/>
              </a:spcAft>
              <a:buFontTx/>
              <a:buChar char="••"/>
              <a:defRPr/>
            </a:pPr>
            <a:r>
              <a:rPr lang="en-US" sz="3500" dirty="0"/>
              <a:t>Quick vulnerability identification</a:t>
            </a:r>
          </a:p>
          <a:p>
            <a:pPr marL="285750" lvl="1" indent="-285750" defTabSz="1555750">
              <a:lnSpc>
                <a:spcPct val="90000"/>
              </a:lnSpc>
              <a:spcAft>
                <a:spcPct val="15000"/>
              </a:spcAft>
              <a:buFontTx/>
              <a:buChar char="••"/>
              <a:defRPr/>
            </a:pPr>
            <a:r>
              <a:rPr lang="en-US" sz="3500" dirty="0"/>
              <a:t>Security requirements definition</a:t>
            </a:r>
          </a:p>
          <a:p>
            <a:pPr marL="285750" lvl="1" indent="-285750" defTabSz="1555750">
              <a:lnSpc>
                <a:spcPct val="90000"/>
              </a:lnSpc>
              <a:spcAft>
                <a:spcPct val="15000"/>
              </a:spcAft>
              <a:buFontTx/>
              <a:buChar char="••"/>
              <a:defRPr/>
            </a:pPr>
            <a:r>
              <a:rPr lang="en-US" sz="3500" dirty="0"/>
              <a:t>Easier prioritization</a:t>
            </a:r>
          </a:p>
          <a:p>
            <a:pPr marL="285750" lvl="1" indent="-285750" defTabSz="1555750">
              <a:lnSpc>
                <a:spcPct val="90000"/>
              </a:lnSpc>
              <a:spcAft>
                <a:spcPct val="15000"/>
              </a:spcAft>
              <a:buFontTx/>
              <a:buChar char="••"/>
              <a:defRPr/>
            </a:pPr>
            <a:r>
              <a:rPr lang="en-US" sz="3500" dirty="0"/>
              <a:t>Documentation of protection measures</a:t>
            </a:r>
          </a:p>
          <a:p>
            <a:pPr marL="285750" lvl="1" indent="-285750" defTabSz="1555750">
              <a:lnSpc>
                <a:spcPct val="90000"/>
              </a:lnSpc>
              <a:spcAft>
                <a:spcPct val="15000"/>
              </a:spcAft>
              <a:buFontTx/>
              <a:buChar char="••"/>
              <a:defRPr/>
            </a:pPr>
            <a:r>
              <a:rPr lang="en-US" sz="3500" dirty="0"/>
              <a:t>No expensive tools needed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dirty="0" smtClean="0">
                <a:solidFill>
                  <a:srgbClr val="FF0000"/>
                </a:solidFill>
              </a:rPr>
              <a:t>p.petrov@sap.com</a:t>
            </a:r>
          </a:p>
          <a:p>
            <a:endParaRPr lang="en-US" dirty="0" smtClean="0">
              <a:solidFill>
                <a:srgbClr val="FF0000"/>
              </a:solidFill>
            </a:endParaRP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02 91 57 610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pic>
        <p:nvPicPr>
          <p:cNvPr id="5" name="Picture 4"/>
          <p:cNvPicPr>
            <a:picLocks noChangeAspect="1"/>
          </p:cNvPicPr>
          <p:nvPr/>
        </p:nvPicPr>
        <p:blipFill>
          <a:blip r:embed="rId2" cstate="print"/>
          <a:srcRect/>
          <a:stretch>
            <a:fillRect/>
          </a:stretch>
        </p:blipFill>
        <p:spPr bwMode="auto">
          <a:xfrm>
            <a:off x="349134" y="1190403"/>
            <a:ext cx="8537171" cy="53683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sp>
        <p:nvSpPr>
          <p:cNvPr id="4" name="Text Placeholder 3"/>
          <p:cNvSpPr>
            <a:spLocks noGrp="1"/>
          </p:cNvSpPr>
          <p:nvPr>
            <p:ph type="body" sz="quarter" idx="11"/>
          </p:nvPr>
        </p:nvSpPr>
        <p:spPr/>
        <p:txBody>
          <a:bodyPr/>
          <a:lstStyle/>
          <a:p>
            <a:pPr fontAlgn="t"/>
            <a:r>
              <a:rPr lang="en-US" b="0" dirty="0" smtClean="0"/>
              <a:t>1.     $171 million – Sony</a:t>
            </a:r>
          </a:p>
          <a:p>
            <a:pPr fontAlgn="t"/>
            <a:r>
              <a:rPr lang="bg-BG" b="0" dirty="0" smtClean="0"/>
              <a:t>2.    </a:t>
            </a:r>
            <a:r>
              <a:rPr lang="en-US" b="0" dirty="0" smtClean="0"/>
              <a:t> $2.7 million – Citigroup</a:t>
            </a:r>
            <a:endParaRPr lang="bg-BG" b="0" dirty="0" smtClean="0"/>
          </a:p>
          <a:p>
            <a:pPr fontAlgn="t"/>
            <a:r>
              <a:rPr lang="bg-BG" b="0" dirty="0" smtClean="0"/>
              <a:t>3. </a:t>
            </a:r>
            <a:r>
              <a:rPr lang="en-US" b="0" dirty="0" smtClean="0"/>
              <a:t>    $2 million – </a:t>
            </a:r>
            <a:r>
              <a:rPr lang="en-US" b="0" dirty="0" err="1" smtClean="0"/>
              <a:t>Stratfor</a:t>
            </a:r>
            <a:endParaRPr lang="bg-BG" b="0" dirty="0" smtClean="0"/>
          </a:p>
          <a:p>
            <a:pPr fontAlgn="t"/>
            <a:r>
              <a:rPr lang="bg-BG" b="0" dirty="0" smtClean="0"/>
              <a:t>4.     </a:t>
            </a:r>
            <a:r>
              <a:rPr lang="en-US" b="0" dirty="0" smtClean="0"/>
              <a:t>$2 million – AT&amp;T</a:t>
            </a:r>
          </a:p>
          <a:p>
            <a:pPr fontAlgn="t"/>
            <a:r>
              <a:rPr lang="bg-BG" b="0" dirty="0" smtClean="0"/>
              <a:t>5.     </a:t>
            </a:r>
            <a:r>
              <a:rPr lang="en-US" b="0" dirty="0" smtClean="0"/>
              <a:t>$1 million – Fidelity Investments, </a:t>
            </a:r>
            <a:r>
              <a:rPr lang="en-US" b="0" dirty="0" err="1" smtClean="0"/>
              <a:t>Scottrade</a:t>
            </a:r>
            <a:r>
              <a:rPr lang="en-US" b="0" dirty="0" smtClean="0"/>
              <a:t>, E*Trade, Charles Schwab</a:t>
            </a:r>
          </a:p>
          <a:p>
            <a:pPr fontAlgn="t"/>
            <a:endParaRPr lang="en-US" b="0" dirty="0" smtClean="0"/>
          </a:p>
          <a:p>
            <a:pPr fontAlgn="t"/>
            <a:endParaRPr lang="en-US" b="0" dirty="0"/>
          </a:p>
        </p:txBody>
      </p:sp>
      <p:pic>
        <p:nvPicPr>
          <p:cNvPr id="6" name="Picture Placeholder 5" descr="corporate-losses.jpg"/>
          <p:cNvPicPr>
            <a:picLocks noGrp="1" noChangeAspect="1"/>
          </p:cNvPicPr>
          <p:nvPr>
            <p:ph type="pic" sz="quarter" idx="10"/>
          </p:nvPr>
        </p:nvPicPr>
        <p:blipFill>
          <a:blip r:embed="rId3" cstate="print"/>
          <a:srcRect l="2704" r="2704"/>
          <a:stretch>
            <a:fillRect/>
          </a:stretch>
        </p:blipFill>
        <p:spPr>
          <a:xfrm>
            <a:off x="4500731" y="1529542"/>
            <a:ext cx="4319269" cy="4554458"/>
          </a:xfrm>
        </p:spPr>
      </p:pic>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bg-BG" dirty="0" smtClean="0"/>
              <a:t>Приложение</a:t>
            </a:r>
            <a:endParaRPr lang="en-US" dirty="0"/>
          </a:p>
        </p:txBody>
      </p:sp>
      <p:sp>
        <p:nvSpPr>
          <p:cNvPr id="5" name="Text Placeholder 4"/>
          <p:cNvSpPr>
            <a:spLocks noGrp="1"/>
          </p:cNvSpPr>
          <p:nvPr>
            <p:ph type="body" sz="quarter" idx="10"/>
          </p:nvPr>
        </p:nvSpPr>
        <p:spPr/>
        <p:txBody>
          <a:bodyPr/>
          <a:lstStyle/>
          <a:p>
            <a:r>
              <a:rPr lang="bg-BG" i="1" dirty="0" smtClean="0">
                <a:solidFill>
                  <a:srgbClr val="92D050"/>
                </a:solidFill>
              </a:rPr>
              <a:t>Тук можеше да има прикачени файлове с код, примери и т.н. Но няма </a:t>
            </a:r>
            <a:r>
              <a:rPr lang="bg-BG" dirty="0" smtClean="0">
                <a:solidFill>
                  <a:srgbClr val="92D050"/>
                </a:solidFill>
                <a:sym typeface="Wingdings" pitchFamily="2" charset="2"/>
              </a:rPr>
              <a:t></a:t>
            </a:r>
            <a:endParaRPr lang="en-US" dirty="0">
              <a:solidFill>
                <a:srgbClr val="92D050"/>
              </a:solidFill>
            </a:endParaRPr>
          </a:p>
        </p:txBody>
      </p:sp>
    </p:spTree>
    <p:extLst>
      <p:ext uri="{BB962C8B-B14F-4D97-AF65-F5344CB8AC3E}">
        <p14:creationId xmlns:p14="http://schemas.microsoft.com/office/powerpoint/2010/main" xmlns="" val="41809217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smtClean="0">
                <a:hlinkClick r:id="rId2"/>
              </a:rPr>
              <a:t>http://onjava.com/pub/a/onjava/2002/06/12/form.html</a:t>
            </a:r>
            <a:endParaRPr lang="en-US" b="0" dirty="0" smtClean="0"/>
          </a:p>
          <a:p>
            <a:pPr marL="285750" indent="-285750" fontAlgn="base">
              <a:buFont typeface="Arial" pitchFamily="34" charset="0"/>
              <a:buChar char="•"/>
            </a:pPr>
            <a:r>
              <a:rPr lang="en-US" b="0" dirty="0" smtClean="0">
                <a:hlinkClick r:id="rId3"/>
              </a:rPr>
              <a:t>https://www.owasp.org/index.php/Guide_to_Authorization</a:t>
            </a:r>
            <a:r>
              <a:rPr lang="en-US" b="0" dirty="0" smtClean="0"/>
              <a:t> </a:t>
            </a:r>
          </a:p>
          <a:p>
            <a:pPr marL="285750" indent="-285750" fontAlgn="base">
              <a:buFont typeface="Arial" pitchFamily="34" charset="0"/>
              <a:buChar char="•"/>
            </a:pPr>
            <a:r>
              <a:rPr lang="en-US" b="0" dirty="0" smtClean="0">
                <a:hlinkClick r:id="rId4"/>
              </a:rPr>
              <a:t>http://www.devarticles.com/c/a/Java/JAAS-Securing-J2EE-Applications-Securing-Web-Components/2/</a:t>
            </a:r>
            <a:r>
              <a:rPr lang="en-US" b="0" dirty="0" smtClean="0"/>
              <a:t> </a:t>
            </a:r>
          </a:p>
          <a:p>
            <a:pPr marL="285750" indent="-285750" fontAlgn="base">
              <a:buFont typeface="Arial" pitchFamily="34" charset="0"/>
              <a:buChar char="•"/>
            </a:pPr>
            <a:r>
              <a:rPr lang="en-US" b="0" dirty="0" smtClean="0">
                <a:hlinkClick r:id="rId5"/>
              </a:rPr>
              <a:t>http://www.itworld.com/development/80705/how-enable-https-tomcat</a:t>
            </a:r>
            <a:r>
              <a:rPr lang="bg-BG" b="0" dirty="0" smtClean="0"/>
              <a:t> </a:t>
            </a:r>
            <a:endParaRPr lang="en-US" b="0" dirty="0" smtClean="0"/>
          </a:p>
          <a:p>
            <a:pPr marL="285750" indent="-285750" fontAlgn="base">
              <a:buFont typeface="Arial" pitchFamily="34" charset="0"/>
              <a:buChar char="•"/>
            </a:pPr>
            <a:r>
              <a:rPr lang="en-US" b="0" dirty="0" smtClean="0">
                <a:hlinkClick r:id="rId6"/>
              </a:rPr>
              <a:t>https://www.owasp.org/index.php/Man-in-the-middle_attack</a:t>
            </a:r>
            <a:r>
              <a:rPr lang="bg-BG" b="0" dirty="0" smtClean="0"/>
              <a:t> </a:t>
            </a:r>
          </a:p>
          <a:p>
            <a:pPr marL="285750" indent="-285750" fontAlgn="base">
              <a:buFont typeface="Arial" pitchFamily="34" charset="0"/>
              <a:buChar char="•"/>
            </a:pPr>
            <a:r>
              <a:rPr lang="en-US" b="0" dirty="0" smtClean="0">
                <a:hlinkClick r:id="rId7"/>
              </a:rPr>
              <a:t>http://www.youtube.com/watch?v=lAzIOwq2H_U</a:t>
            </a:r>
            <a:r>
              <a:rPr lang="bg-BG" b="0" dirty="0" smtClean="0"/>
              <a:t> </a:t>
            </a:r>
          </a:p>
          <a:p>
            <a:pPr marL="285750" indent="-285750" fontAlgn="base">
              <a:buFont typeface="Arial" pitchFamily="34" charset="0"/>
              <a:buChar char="•"/>
            </a:pPr>
            <a:r>
              <a:rPr lang="en-US" b="0" dirty="0" smtClean="0">
                <a:hlinkClick r:id="rId8"/>
              </a:rPr>
              <a:t>https://www.owasp.org/index.php/OWASP_Risk_Rating_Methodology</a:t>
            </a:r>
            <a:r>
              <a:rPr lang="bg-BG" b="0" dirty="0" smtClean="0"/>
              <a:t> </a:t>
            </a:r>
          </a:p>
          <a:p>
            <a:pPr marL="285750" indent="-285750" fontAlgn="base">
              <a:buFont typeface="Arial" pitchFamily="34" charset="0"/>
              <a:buChar char="•"/>
            </a:pPr>
            <a:r>
              <a:rPr lang="en-US" b="0" dirty="0" smtClean="0">
                <a:hlinkClick r:id="rId9"/>
              </a:rPr>
              <a:t>https://www.owasp.org/index.php/Path_traversal</a:t>
            </a:r>
            <a:r>
              <a:rPr lang="bg-BG" b="0" dirty="0" smtClean="0"/>
              <a:t> </a:t>
            </a:r>
            <a:endParaRPr lang="ru-RU" b="0" dirty="0"/>
          </a:p>
        </p:txBody>
      </p:sp>
    </p:spTree>
    <p:extLst>
      <p:ext uri="{BB962C8B-B14F-4D97-AF65-F5344CB8AC3E}">
        <p14:creationId xmlns:p14="http://schemas.microsoft.com/office/powerpoint/2010/main" xmlns="" val="37619757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smtClean="0"/>
              <a:t>Insert page title </a:t>
            </a:r>
            <a:endParaRPr lang="en-US" b="0" dirty="0"/>
          </a:p>
        </p:txBody>
      </p:sp>
      <p:sp>
        <p:nvSpPr>
          <p:cNvPr id="3" name="Text Placeholder 2"/>
          <p:cNvSpPr>
            <a:spLocks noGrp="1"/>
          </p:cNvSpPr>
          <p:nvPr>
            <p:ph type="body" sz="quarter" idx="10"/>
          </p:nvPr>
        </p:nvSpPr>
        <p:spPr/>
        <p:txBody>
          <a:bodyPr/>
          <a:lstStyle/>
          <a:p>
            <a:r>
              <a:rPr lang="en-US" dirty="0" smtClean="0"/>
              <a:t>Headline here</a:t>
            </a:r>
          </a:p>
          <a:p>
            <a:pPr lvl="1"/>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Maecenas </a:t>
            </a:r>
            <a:r>
              <a:rPr lang="en-US" dirty="0" err="1" smtClean="0"/>
              <a:t>pellentesque</a:t>
            </a:r>
            <a:r>
              <a:rPr lang="en-US" dirty="0" smtClean="0"/>
              <a:t> </a:t>
            </a:r>
            <a:r>
              <a:rPr lang="en-US" dirty="0" err="1" smtClean="0"/>
              <a:t>laoreet</a:t>
            </a:r>
            <a:r>
              <a:rPr lang="en-US" dirty="0" smtClean="0"/>
              <a:t> </a:t>
            </a:r>
            <a:r>
              <a:rPr lang="en-US" dirty="0" err="1" smtClean="0"/>
              <a:t>urna</a:t>
            </a:r>
            <a:r>
              <a:rPr lang="en-US" dirty="0" smtClean="0"/>
              <a:t> </a:t>
            </a:r>
            <a:r>
              <a:rPr lang="en-US" dirty="0" err="1" smtClean="0"/>
              <a:t>molestie</a:t>
            </a:r>
            <a:r>
              <a:rPr lang="en-US" dirty="0" smtClean="0"/>
              <a:t> </a:t>
            </a:r>
            <a:r>
              <a:rPr lang="en-US" dirty="0" err="1" smtClean="0"/>
              <a:t>placerat</a:t>
            </a:r>
            <a:r>
              <a:rPr lang="en-US" dirty="0" smtClean="0"/>
              <a:t> </a:t>
            </a:r>
            <a:r>
              <a:rPr lang="en-US" dirty="0" err="1" smtClean="0"/>
              <a:t>ipsum</a:t>
            </a:r>
            <a:r>
              <a:rPr lang="en-US" dirty="0" smtClean="0"/>
              <a:t>.</a:t>
            </a:r>
          </a:p>
        </p:txBody>
      </p:sp>
      <p:sp>
        <p:nvSpPr>
          <p:cNvPr id="4" name="Text Placeholder 3"/>
          <p:cNvSpPr>
            <a:spLocks noGrp="1"/>
          </p:cNvSpPr>
          <p:nvPr>
            <p:ph type="body" sz="quarter" idx="14"/>
          </p:nvPr>
        </p:nvSpPr>
        <p:spPr/>
        <p:txBody>
          <a:bodyPr/>
          <a:lstStyle/>
          <a:p>
            <a:r>
              <a:rPr lang="en-US" dirty="0" smtClean="0"/>
              <a:t>Headline here</a:t>
            </a:r>
          </a:p>
          <a:p>
            <a:pPr lvl="1"/>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Maecenas </a:t>
            </a:r>
            <a:r>
              <a:rPr lang="en-US" dirty="0" err="1" smtClean="0"/>
              <a:t>pellentesque</a:t>
            </a:r>
            <a:r>
              <a:rPr lang="en-US" dirty="0" smtClean="0"/>
              <a:t> </a:t>
            </a:r>
            <a:r>
              <a:rPr lang="en-US" dirty="0" err="1" smtClean="0"/>
              <a:t>laoreet</a:t>
            </a:r>
            <a:r>
              <a:rPr lang="en-US" dirty="0" smtClean="0"/>
              <a:t> </a:t>
            </a:r>
            <a:r>
              <a:rPr lang="en-US" dirty="0" err="1" smtClean="0"/>
              <a:t>urna</a:t>
            </a:r>
            <a:r>
              <a:rPr lang="en-US" dirty="0" smtClean="0"/>
              <a:t> </a:t>
            </a:r>
            <a:r>
              <a:rPr lang="en-US" dirty="0" err="1" smtClean="0"/>
              <a:t>molestie</a:t>
            </a:r>
            <a:r>
              <a:rPr lang="en-US" dirty="0" smtClean="0"/>
              <a:t> </a:t>
            </a:r>
            <a:r>
              <a:rPr lang="en-US" dirty="0" err="1" smtClean="0"/>
              <a:t>placerat</a:t>
            </a:r>
            <a:r>
              <a:rPr lang="en-US" dirty="0" smtClean="0"/>
              <a:t> </a:t>
            </a:r>
            <a:r>
              <a:rPr lang="en-US" dirty="0" err="1" smtClean="0"/>
              <a:t>ipsum</a:t>
            </a:r>
            <a:r>
              <a:rPr lang="en-US" dirty="0" smtClean="0"/>
              <a:t>.</a:t>
            </a:r>
          </a:p>
        </p:txBody>
      </p:sp>
      <p:sp>
        <p:nvSpPr>
          <p:cNvPr id="7" name="Picture Placeholder 6"/>
          <p:cNvSpPr>
            <a:spLocks noGrp="1"/>
          </p:cNvSpPr>
          <p:nvPr>
            <p:ph type="pic" sz="quarter" idx="15"/>
          </p:nvPr>
        </p:nvSpPr>
        <p:spPr/>
      </p:sp>
      <p:sp>
        <p:nvSpPr>
          <p:cNvPr id="9" name="Picture Placeholder 8"/>
          <p:cNvSpPr>
            <a:spLocks noGrp="1"/>
          </p:cNvSpPr>
          <p:nvPr>
            <p:ph type="pic" sz="quarter" idx="16"/>
          </p:nvPr>
        </p:nvSpPr>
        <p:spPr/>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pic>
        <p:nvPicPr>
          <p:cNvPr id="6" name="Picture 5"/>
          <p:cNvPicPr>
            <a:picLocks noChangeAspect="1"/>
          </p:cNvPicPr>
          <p:nvPr/>
        </p:nvPicPr>
        <p:blipFill>
          <a:blip r:embed="rId2" cstate="print"/>
          <a:srcRect/>
          <a:stretch>
            <a:fillRect/>
          </a:stretch>
        </p:blipFill>
        <p:spPr bwMode="auto">
          <a:xfrm>
            <a:off x="0" y="554038"/>
            <a:ext cx="9144000" cy="5749925"/>
          </a:xfrm>
          <a:prstGeom prst="rect">
            <a:avLst/>
          </a:prstGeom>
          <a:noFill/>
          <a:ln w="9525">
            <a:noFill/>
            <a:miter lim="800000"/>
            <a:headEnd/>
            <a:tailEnd/>
          </a:ln>
        </p:spPr>
      </p:pic>
      <p:sp>
        <p:nvSpPr>
          <p:cNvPr id="7" name="Oval 6"/>
          <p:cNvSpPr/>
          <p:nvPr/>
        </p:nvSpPr>
        <p:spPr>
          <a:xfrm>
            <a:off x="1295400" y="1295400"/>
            <a:ext cx="1676400" cy="16002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Sony</a:t>
            </a:r>
          </a:p>
        </p:txBody>
      </p:sp>
      <p:sp>
        <p:nvSpPr>
          <p:cNvPr id="8" name="Oval 7"/>
          <p:cNvSpPr/>
          <p:nvPr/>
        </p:nvSpPr>
        <p:spPr>
          <a:xfrm>
            <a:off x="1516063" y="2971800"/>
            <a:ext cx="1235075" cy="1219200"/>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RSA</a:t>
            </a:r>
          </a:p>
        </p:txBody>
      </p:sp>
      <p:sp>
        <p:nvSpPr>
          <p:cNvPr id="9" name="Oval 8"/>
          <p:cNvSpPr/>
          <p:nvPr/>
        </p:nvSpPr>
        <p:spPr>
          <a:xfrm>
            <a:off x="1592263" y="4419600"/>
            <a:ext cx="1082675" cy="1084263"/>
          </a:xfrm>
          <a:prstGeom prst="ellipse">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dirty="0" err="1">
                <a:solidFill>
                  <a:schemeClr val="tx1"/>
                </a:solidFill>
              </a:rPr>
              <a:t>Diginotar</a:t>
            </a:r>
            <a:endParaRPr lang="en-US" sz="1100" dirty="0">
              <a:solidFill>
                <a:schemeClr val="tx1"/>
              </a:solidFill>
            </a:endParaRPr>
          </a:p>
        </p:txBody>
      </p:sp>
      <p:sp>
        <p:nvSpPr>
          <p:cNvPr id="10" name="TextBox 9"/>
          <p:cNvSpPr txBox="1">
            <a:spLocks noChangeArrowheads="1"/>
          </p:cNvSpPr>
          <p:nvPr/>
        </p:nvSpPr>
        <p:spPr bwMode="auto">
          <a:xfrm>
            <a:off x="4038600" y="1752600"/>
            <a:ext cx="3714750" cy="830263"/>
          </a:xfrm>
          <a:prstGeom prst="rect">
            <a:avLst/>
          </a:prstGeom>
          <a:noFill/>
          <a:ln w="9525">
            <a:noFill/>
            <a:miter lim="800000"/>
            <a:headEnd/>
            <a:tailEnd/>
          </a:ln>
        </p:spPr>
        <p:txBody>
          <a:bodyPr wrap="none">
            <a:spAutoFit/>
          </a:bodyPr>
          <a:lstStyle/>
          <a:p>
            <a:r>
              <a:rPr lang="en-US" sz="4800" b="1" dirty="0">
                <a:solidFill>
                  <a:srgbClr val="C00000"/>
                </a:solidFill>
              </a:rPr>
              <a:t>$171 million</a:t>
            </a:r>
          </a:p>
        </p:txBody>
      </p:sp>
      <p:sp>
        <p:nvSpPr>
          <p:cNvPr id="11" name="TextBox 10"/>
          <p:cNvSpPr txBox="1">
            <a:spLocks noChangeArrowheads="1"/>
          </p:cNvSpPr>
          <p:nvPr/>
        </p:nvSpPr>
        <p:spPr bwMode="auto">
          <a:xfrm>
            <a:off x="4038600" y="3017838"/>
            <a:ext cx="3371850" cy="830262"/>
          </a:xfrm>
          <a:prstGeom prst="rect">
            <a:avLst/>
          </a:prstGeom>
          <a:noFill/>
          <a:ln w="9525">
            <a:noFill/>
            <a:miter lim="800000"/>
            <a:headEnd/>
            <a:tailEnd/>
          </a:ln>
        </p:spPr>
        <p:txBody>
          <a:bodyPr wrap="none">
            <a:spAutoFit/>
          </a:bodyPr>
          <a:lstStyle/>
          <a:p>
            <a:r>
              <a:rPr lang="en-US" sz="4800" b="1" dirty="0">
                <a:solidFill>
                  <a:srgbClr val="C00000"/>
                </a:solidFill>
              </a:rPr>
              <a:t>$66 million</a:t>
            </a:r>
          </a:p>
        </p:txBody>
      </p:sp>
      <p:sp>
        <p:nvSpPr>
          <p:cNvPr id="12" name="TextBox 11"/>
          <p:cNvSpPr txBox="1">
            <a:spLocks noChangeArrowheads="1"/>
          </p:cNvSpPr>
          <p:nvPr/>
        </p:nvSpPr>
        <p:spPr bwMode="auto">
          <a:xfrm>
            <a:off x="4092575" y="4343400"/>
            <a:ext cx="3506788" cy="830263"/>
          </a:xfrm>
          <a:prstGeom prst="rect">
            <a:avLst/>
          </a:prstGeom>
          <a:noFill/>
          <a:ln w="9525">
            <a:noFill/>
            <a:miter lim="800000"/>
            <a:headEnd/>
            <a:tailEnd/>
          </a:ln>
        </p:spPr>
        <p:txBody>
          <a:bodyPr wrap="none">
            <a:spAutoFit/>
          </a:bodyPr>
          <a:lstStyle/>
          <a:p>
            <a:r>
              <a:rPr lang="en-US" sz="4800" b="1" dirty="0">
                <a:solidFill>
                  <a:srgbClr val="C00000"/>
                </a:solidFill>
              </a:rPr>
              <a:t>bankruptcy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6"/>
                                        </p:tgtEl>
                                        <p:attrNameLst>
                                          <p:attrName>style.opacity</p:attrName>
                                        </p:attrNameLst>
                                      </p:cBhvr>
                                      <p:to>
                                        <p:strVal val="0.25"/>
                                      </p:to>
                                    </p:set>
                                    <p:animEffect filter="image" prLst="opacity: 0.25">
                                      <p:cBhvr rctx="IE">
                                        <p:cTn id="7" dur="indefinite"/>
                                        <p:tgtEl>
                                          <p:spTgt spid="6"/>
                                        </p:tgtEl>
                                      </p:cBhvr>
                                    </p:animEffect>
                                  </p:childTnLst>
                                </p:cTn>
                              </p:par>
                            </p:childTnLst>
                          </p:cTn>
                        </p:par>
                        <p:par>
                          <p:cTn id="8" fill="hold">
                            <p:stCondLst>
                              <p:cond delay="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grpSp>
        <p:nvGrpSpPr>
          <p:cNvPr id="3" name="Group 7"/>
          <p:cNvGrpSpPr/>
          <p:nvPr/>
        </p:nvGrpSpPr>
        <p:grpSpPr>
          <a:xfrm>
            <a:off x="897427" y="1746884"/>
            <a:ext cx="7581899" cy="3796494"/>
            <a:chOff x="0" y="623105"/>
            <a:chExt cx="7581899" cy="3796494"/>
          </a:xfrm>
        </p:grpSpPr>
        <p:sp>
          <p:nvSpPr>
            <p:cNvPr id="9" name="Rounded Rectangle 8"/>
            <p:cNvSpPr/>
            <p:nvPr/>
          </p:nvSpPr>
          <p:spPr>
            <a:xfrm>
              <a:off x="0" y="623105"/>
              <a:ext cx="7581899" cy="3796494"/>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ounded Rectangle 4"/>
            <p:cNvSpPr/>
            <p:nvPr/>
          </p:nvSpPr>
          <p:spPr>
            <a:xfrm>
              <a:off x="185330" y="808435"/>
              <a:ext cx="7211239" cy="34258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"There are only two types of companies those that have been hacked and those that will be.” </a:t>
              </a:r>
            </a:p>
            <a:p>
              <a:pPr lvl="0" algn="r" defTabSz="1778000" rtl="0">
                <a:lnSpc>
                  <a:spcPct val="100000"/>
                </a:lnSpc>
                <a:spcBef>
                  <a:spcPct val="0"/>
                </a:spcBef>
                <a:spcAft>
                  <a:spcPts val="0"/>
                </a:spcAft>
              </a:pPr>
              <a:r>
                <a:rPr lang="en-US" sz="2000" kern="1200" dirty="0" smtClean="0"/>
                <a:t>	Robert Mueller, Director, FBI,</a:t>
              </a:r>
            </a:p>
            <a:p>
              <a:pPr lvl="0" algn="r" defTabSz="1778000" rtl="0">
                <a:lnSpc>
                  <a:spcPct val="100000"/>
                </a:lnSpc>
                <a:spcBef>
                  <a:spcPct val="0"/>
                </a:spcBef>
                <a:spcAft>
                  <a:spcPts val="0"/>
                </a:spcAft>
              </a:pPr>
              <a:r>
                <a:rPr lang="en-US" sz="2000" kern="1200" dirty="0" smtClean="0"/>
                <a:t>keynote speech at the RSA conference, 1 March 2012</a:t>
              </a:r>
              <a:endParaRPr lang="en-US" sz="2000" kern="12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Видове Автентикация и Авторизация</a:t>
            </a:r>
            <a:r>
              <a:rPr lang="en-US" dirty="0" smtClean="0"/>
              <a:t/>
            </a:r>
            <a:br>
              <a:rPr lang="en-US" dirty="0" smtClean="0"/>
            </a:br>
            <a:r>
              <a:rPr lang="en-US" dirty="0" smtClean="0"/>
              <a:t> - </a:t>
            </a:r>
            <a:r>
              <a:rPr lang="en-US" sz="2400" dirty="0" smtClean="0"/>
              <a:t>User </a:t>
            </a:r>
            <a:r>
              <a:rPr lang="en-US" sz="2400" dirty="0" err="1" smtClean="0"/>
              <a:t>Management</a:t>
            </a:r>
            <a:r>
              <a:rPr lang="en-US" sz="1800" dirty="0" err="1" smtClean="0">
                <a:solidFill>
                  <a:schemeClr val="bg1"/>
                </a:solidFill>
              </a:rPr>
              <a:t>roduction</a:t>
            </a:r>
            <a:endParaRPr lang="en-US" dirty="0">
              <a:solidFill>
                <a:schemeClr val="bg1"/>
              </a:solidFill>
            </a:endParaRPr>
          </a:p>
        </p:txBody>
      </p:sp>
      <p:sp>
        <p:nvSpPr>
          <p:cNvPr id="6" name="Text Placeholder 5"/>
          <p:cNvSpPr>
            <a:spLocks noGrp="1"/>
          </p:cNvSpPr>
          <p:nvPr>
            <p:ph type="body" sz="quarter" idx="10"/>
          </p:nvPr>
        </p:nvSpPr>
        <p:spPr>
          <a:xfrm>
            <a:off x="324000" y="1690687"/>
            <a:ext cx="8494713" cy="4585422"/>
          </a:xfrm>
        </p:spPr>
        <p:txBody>
          <a:bodyPr/>
          <a:lstStyle/>
          <a:p>
            <a:pPr lvl="1"/>
            <a:r>
              <a:rPr lang="en-US" sz="1800" dirty="0" smtClean="0"/>
              <a:t>Real identity vs. digital identity</a:t>
            </a:r>
          </a:p>
          <a:p>
            <a:pPr lvl="1"/>
            <a:endParaRPr lang="en-US" sz="1800" dirty="0" smtClean="0"/>
          </a:p>
          <a:p>
            <a:pPr lvl="1"/>
            <a:r>
              <a:rPr lang="en-US" sz="1800" dirty="0" smtClean="0"/>
              <a:t>User management vs. </a:t>
            </a:r>
            <a:r>
              <a:rPr lang="en-US" dirty="0" smtClean="0"/>
              <a:t>I</a:t>
            </a:r>
            <a:r>
              <a:rPr lang="en-US" sz="1800" dirty="0" smtClean="0"/>
              <a:t>dentity management</a:t>
            </a:r>
          </a:p>
          <a:p>
            <a:pPr lvl="1"/>
            <a:endParaRPr lang="en-US" sz="1800" i="1" dirty="0" smtClean="0"/>
          </a:p>
          <a:p>
            <a:pPr lvl="1"/>
            <a:r>
              <a:rPr lang="en-US" sz="1800" dirty="0" smtClean="0"/>
              <a:t>Typical user management operations</a:t>
            </a:r>
          </a:p>
          <a:p>
            <a:pPr lvl="2">
              <a:buFont typeface="Wingdings" pitchFamily="2" charset="2"/>
              <a:buChar char="§"/>
            </a:pPr>
            <a:r>
              <a:rPr lang="en-US" dirty="0" smtClean="0"/>
              <a:t>User creation</a:t>
            </a:r>
          </a:p>
          <a:p>
            <a:pPr lvl="2">
              <a:buFont typeface="Wingdings" pitchFamily="2" charset="2"/>
              <a:buChar char="§"/>
            </a:pPr>
            <a:r>
              <a:rPr lang="en-US" dirty="0" smtClean="0"/>
              <a:t>User modification</a:t>
            </a:r>
          </a:p>
          <a:p>
            <a:pPr lvl="2">
              <a:buFont typeface="Wingdings" pitchFamily="2" charset="2"/>
              <a:buChar char="§"/>
            </a:pPr>
            <a:r>
              <a:rPr lang="en-US" dirty="0" smtClean="0"/>
              <a:t>User deletion respectively de-activation</a:t>
            </a:r>
          </a:p>
          <a:p>
            <a:pPr lvl="1"/>
            <a:endParaRPr lang="en-US" sz="1800" dirty="0" smtClean="0"/>
          </a:p>
          <a:p>
            <a:pPr lvl="1"/>
            <a:r>
              <a:rPr lang="en-US" sz="1800" dirty="0" smtClean="0"/>
              <a:t>Different access options, like</a:t>
            </a:r>
          </a:p>
          <a:p>
            <a:pPr lvl="2">
              <a:buFont typeface="Wingdings" pitchFamily="2" charset="2"/>
              <a:buChar char="§"/>
            </a:pPr>
            <a:r>
              <a:rPr lang="en-US" dirty="0" smtClean="0"/>
              <a:t>End-user self-service UIs</a:t>
            </a:r>
          </a:p>
          <a:p>
            <a:pPr lvl="2">
              <a:buFont typeface="Wingdings" pitchFamily="2" charset="2"/>
              <a:buChar char="§"/>
            </a:pPr>
            <a:r>
              <a:rPr lang="en-US" dirty="0" smtClean="0"/>
              <a:t>Administrative UIs</a:t>
            </a:r>
          </a:p>
          <a:p>
            <a:pPr lvl="2">
              <a:buFont typeface="Wingdings" pitchFamily="2" charset="2"/>
              <a:buChar char="§"/>
            </a:pPr>
            <a:r>
              <a:rPr lang="en-US" dirty="0" smtClean="0"/>
              <a:t>APIs</a:t>
            </a:r>
          </a:p>
          <a:p>
            <a:pPr lvl="2">
              <a:buFont typeface="Wingdings" pitchFamily="2" charset="2"/>
              <a:buChar char="§"/>
            </a:pPr>
            <a:r>
              <a:rPr lang="en-US" dirty="0" smtClean="0"/>
              <a:t>Remote interfaces</a:t>
            </a:r>
          </a:p>
        </p:txBody>
      </p:sp>
      <p:grpSp>
        <p:nvGrpSpPr>
          <p:cNvPr id="2" name="Group 301"/>
          <p:cNvGrpSpPr/>
          <p:nvPr/>
        </p:nvGrpSpPr>
        <p:grpSpPr>
          <a:xfrm>
            <a:off x="5021973" y="1350292"/>
            <a:ext cx="3771137" cy="3019689"/>
            <a:chOff x="4724473" y="1254125"/>
            <a:chExt cx="4556937" cy="3849097"/>
          </a:xfrm>
        </p:grpSpPr>
        <p:cxnSp>
          <p:nvCxnSpPr>
            <p:cNvPr id="22" name="Straight Arrow Connector 21"/>
            <p:cNvCxnSpPr>
              <a:stCxn id="1033" idx="2"/>
              <a:endCxn id="28" idx="0"/>
            </p:cNvCxnSpPr>
            <p:nvPr/>
          </p:nvCxnSpPr>
          <p:spPr>
            <a:xfrm rot="5400000">
              <a:off x="5738925" y="2016751"/>
              <a:ext cx="872385" cy="1444256"/>
            </a:xfrm>
            <a:prstGeom prst="straightConnector1">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033" idx="2"/>
              <a:endCxn id="33" idx="0"/>
            </p:cNvCxnSpPr>
            <p:nvPr/>
          </p:nvCxnSpPr>
          <p:spPr>
            <a:xfrm rot="5400000">
              <a:off x="6456624" y="2737994"/>
              <a:ext cx="875929" cy="5315"/>
            </a:xfrm>
            <a:prstGeom prst="straightConnector1">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1033" name="Picture 9" descr="C:\Users\D032841\AppData\Local\Microsoft\Windows\Temporary Internet Files\Content.IE5\14WQXED1\MC900432621[1].png"/>
            <p:cNvPicPr>
              <a:picLocks noChangeAspect="1" noChangeArrowheads="1"/>
            </p:cNvPicPr>
            <p:nvPr/>
          </p:nvPicPr>
          <p:blipFill>
            <a:blip r:embed="rId3" cstate="print"/>
            <a:srcRect/>
            <a:stretch>
              <a:fillRect/>
            </a:stretch>
          </p:blipFill>
          <p:spPr bwMode="auto">
            <a:xfrm>
              <a:off x="6372964" y="1254125"/>
              <a:ext cx="1048562" cy="1048562"/>
            </a:xfrm>
            <a:prstGeom prst="rect">
              <a:avLst/>
            </a:prstGeom>
            <a:noFill/>
          </p:spPr>
        </p:pic>
        <p:grpSp>
          <p:nvGrpSpPr>
            <p:cNvPr id="3" name="Group 29"/>
            <p:cNvGrpSpPr/>
            <p:nvPr/>
          </p:nvGrpSpPr>
          <p:grpSpPr>
            <a:xfrm>
              <a:off x="4724473" y="3175072"/>
              <a:ext cx="1714500" cy="1924606"/>
              <a:chOff x="4724473" y="3175072"/>
              <a:chExt cx="1714500" cy="1924606"/>
            </a:xfrm>
          </p:grpSpPr>
          <p:pic>
            <p:nvPicPr>
              <p:cNvPr id="1032" name="Picture 8" descr="C:\Users\D032841\AppData\Local\Microsoft\Windows\Temporary Internet Files\Content.IE5\1YMJIXT4\MC900434845[1].png"/>
              <p:cNvPicPr>
                <a:picLocks noChangeAspect="1" noChangeArrowheads="1"/>
              </p:cNvPicPr>
              <p:nvPr/>
            </p:nvPicPr>
            <p:blipFill>
              <a:blip r:embed="rId4" cstate="print"/>
              <a:srcRect/>
              <a:stretch>
                <a:fillRect/>
              </a:stretch>
            </p:blipFill>
            <p:spPr bwMode="auto">
              <a:xfrm>
                <a:off x="4724473" y="3385178"/>
                <a:ext cx="1714500" cy="1714500"/>
              </a:xfrm>
              <a:prstGeom prst="rect">
                <a:avLst/>
              </a:prstGeom>
              <a:noFill/>
            </p:spPr>
          </p:pic>
          <p:pic>
            <p:nvPicPr>
              <p:cNvPr id="28" name="Picture 9" descr="C:\Users\D032841\AppData\Local\Microsoft\Windows\Temporary Internet Files\Content.IE5\14WQXED1\MC900432621[1].png"/>
              <p:cNvPicPr>
                <a:picLocks noChangeAspect="1" noChangeArrowheads="1"/>
              </p:cNvPicPr>
              <p:nvPr/>
            </p:nvPicPr>
            <p:blipFill>
              <a:blip r:embed="rId5" cstate="print"/>
              <a:srcRect/>
              <a:stretch>
                <a:fillRect/>
              </a:stretch>
            </p:blipFill>
            <p:spPr bwMode="auto">
              <a:xfrm>
                <a:off x="5185661" y="3175072"/>
                <a:ext cx="534655" cy="534655"/>
              </a:xfrm>
              <a:prstGeom prst="rect">
                <a:avLst/>
              </a:prstGeom>
              <a:noFill/>
            </p:spPr>
          </p:pic>
        </p:grpSp>
        <p:grpSp>
          <p:nvGrpSpPr>
            <p:cNvPr id="4" name="Group 30"/>
            <p:cNvGrpSpPr/>
            <p:nvPr/>
          </p:nvGrpSpPr>
          <p:grpSpPr>
            <a:xfrm>
              <a:off x="6163414" y="3178616"/>
              <a:ext cx="1714500" cy="1924606"/>
              <a:chOff x="4724473" y="3175072"/>
              <a:chExt cx="1714500" cy="1924606"/>
            </a:xfrm>
          </p:grpSpPr>
          <p:pic>
            <p:nvPicPr>
              <p:cNvPr id="32" name="Picture 8" descr="C:\Users\D032841\AppData\Local\Microsoft\Windows\Temporary Internet Files\Content.IE5\1YMJIXT4\MC900434845[1].png"/>
              <p:cNvPicPr>
                <a:picLocks noChangeAspect="1" noChangeArrowheads="1"/>
              </p:cNvPicPr>
              <p:nvPr/>
            </p:nvPicPr>
            <p:blipFill>
              <a:blip r:embed="rId4" cstate="print"/>
              <a:srcRect/>
              <a:stretch>
                <a:fillRect/>
              </a:stretch>
            </p:blipFill>
            <p:spPr bwMode="auto">
              <a:xfrm>
                <a:off x="4724473" y="3385178"/>
                <a:ext cx="1714500" cy="1714500"/>
              </a:xfrm>
              <a:prstGeom prst="rect">
                <a:avLst/>
              </a:prstGeom>
              <a:noFill/>
            </p:spPr>
          </p:pic>
          <p:pic>
            <p:nvPicPr>
              <p:cNvPr id="33" name="Picture 9" descr="C:\Users\D032841\AppData\Local\Microsoft\Windows\Temporary Internet Files\Content.IE5\14WQXED1\MC900432621[1].png"/>
              <p:cNvPicPr>
                <a:picLocks noChangeAspect="1" noChangeArrowheads="1"/>
              </p:cNvPicPr>
              <p:nvPr/>
            </p:nvPicPr>
            <p:blipFill>
              <a:blip r:embed="rId5" cstate="print"/>
              <a:srcRect/>
              <a:stretch>
                <a:fillRect/>
              </a:stretch>
            </p:blipFill>
            <p:spPr bwMode="auto">
              <a:xfrm>
                <a:off x="5185661" y="3175072"/>
                <a:ext cx="534655" cy="534655"/>
              </a:xfrm>
              <a:prstGeom prst="rect">
                <a:avLst/>
              </a:prstGeom>
              <a:noFill/>
            </p:spPr>
          </p:pic>
        </p:grpSp>
        <p:grpSp>
          <p:nvGrpSpPr>
            <p:cNvPr id="7" name="Group 34"/>
            <p:cNvGrpSpPr/>
            <p:nvPr/>
          </p:nvGrpSpPr>
          <p:grpSpPr>
            <a:xfrm>
              <a:off x="7566910" y="3167983"/>
              <a:ext cx="1714500" cy="1924606"/>
              <a:chOff x="4724473" y="3175072"/>
              <a:chExt cx="1714500" cy="1924606"/>
            </a:xfrm>
          </p:grpSpPr>
          <p:pic>
            <p:nvPicPr>
              <p:cNvPr id="36" name="Picture 8" descr="C:\Users\D032841\AppData\Local\Microsoft\Windows\Temporary Internet Files\Content.IE5\1YMJIXT4\MC900434845[1].png"/>
              <p:cNvPicPr>
                <a:picLocks noChangeAspect="1" noChangeArrowheads="1"/>
              </p:cNvPicPr>
              <p:nvPr/>
            </p:nvPicPr>
            <p:blipFill>
              <a:blip r:embed="rId4" cstate="print"/>
              <a:srcRect/>
              <a:stretch>
                <a:fillRect/>
              </a:stretch>
            </p:blipFill>
            <p:spPr bwMode="auto">
              <a:xfrm>
                <a:off x="4724473" y="3385178"/>
                <a:ext cx="1714500" cy="1714500"/>
              </a:xfrm>
              <a:prstGeom prst="rect">
                <a:avLst/>
              </a:prstGeom>
              <a:noFill/>
            </p:spPr>
          </p:pic>
          <p:pic>
            <p:nvPicPr>
              <p:cNvPr id="37" name="Picture 9" descr="C:\Users\D032841\AppData\Local\Microsoft\Windows\Temporary Internet Files\Content.IE5\14WQXED1\MC900432621[1].png"/>
              <p:cNvPicPr>
                <a:picLocks noChangeAspect="1" noChangeArrowheads="1"/>
              </p:cNvPicPr>
              <p:nvPr/>
            </p:nvPicPr>
            <p:blipFill>
              <a:blip r:embed="rId5" cstate="print"/>
              <a:srcRect/>
              <a:stretch>
                <a:fillRect/>
              </a:stretch>
            </p:blipFill>
            <p:spPr bwMode="auto">
              <a:xfrm>
                <a:off x="5185661" y="3175072"/>
                <a:ext cx="534655" cy="534655"/>
              </a:xfrm>
              <a:prstGeom prst="rect">
                <a:avLst/>
              </a:prstGeom>
              <a:noFill/>
            </p:spPr>
          </p:pic>
        </p:grpSp>
        <p:cxnSp>
          <p:nvCxnSpPr>
            <p:cNvPr id="299" name="Straight Arrow Connector 298"/>
            <p:cNvCxnSpPr>
              <a:stCxn id="1033" idx="2"/>
              <a:endCxn id="37" idx="0"/>
            </p:cNvCxnSpPr>
            <p:nvPr/>
          </p:nvCxnSpPr>
          <p:spPr>
            <a:xfrm rot="16200000" flipH="1">
              <a:off x="7163687" y="2036244"/>
              <a:ext cx="865296" cy="1398181"/>
            </a:xfrm>
            <a:prstGeom prst="straightConnector1">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4000" y="352575"/>
            <a:ext cx="8496000" cy="756000"/>
          </a:xfrm>
        </p:spPr>
        <p:txBody>
          <a:bodyPr/>
          <a:lstStyle/>
          <a:p>
            <a:r>
              <a:rPr lang="bg-BG" dirty="0" smtClean="0"/>
              <a:t>Видове Автентикация и Авторизация</a:t>
            </a:r>
            <a:r>
              <a:rPr lang="en-US" dirty="0" smtClean="0"/>
              <a:t/>
            </a:r>
            <a:br>
              <a:rPr lang="en-US" dirty="0" smtClean="0"/>
            </a:br>
            <a:r>
              <a:rPr lang="en-US" dirty="0" smtClean="0"/>
              <a:t> - User Management</a:t>
            </a:r>
            <a:endParaRPr lang="en-US" dirty="0">
              <a:solidFill>
                <a:srgbClr val="FF0000"/>
              </a:solidFill>
            </a:endParaRPr>
          </a:p>
        </p:txBody>
      </p:sp>
      <p:sp>
        <p:nvSpPr>
          <p:cNvPr id="6" name="Text Placeholder 5"/>
          <p:cNvSpPr>
            <a:spLocks noGrp="1"/>
          </p:cNvSpPr>
          <p:nvPr>
            <p:ph type="body" sz="quarter" idx="10"/>
          </p:nvPr>
        </p:nvSpPr>
        <p:spPr/>
        <p:txBody>
          <a:bodyPr/>
          <a:lstStyle/>
          <a:p>
            <a:pPr lvl="1"/>
            <a:r>
              <a:rPr lang="en-US" sz="1800" dirty="0" smtClean="0"/>
              <a:t>Users</a:t>
            </a:r>
          </a:p>
          <a:p>
            <a:pPr lvl="2">
              <a:buFont typeface="Wingdings" pitchFamily="2" charset="2"/>
              <a:buChar char="§"/>
            </a:pPr>
            <a:r>
              <a:rPr lang="en-US" dirty="0" smtClean="0"/>
              <a:t>Digital representation of an individual in system</a:t>
            </a:r>
            <a:br>
              <a:rPr lang="en-US" dirty="0" smtClean="0"/>
            </a:br>
            <a:endParaRPr lang="en-US" dirty="0" smtClean="0"/>
          </a:p>
          <a:p>
            <a:pPr lvl="1"/>
            <a:r>
              <a:rPr lang="en-US" sz="1800" dirty="0" smtClean="0"/>
              <a:t>Groups</a:t>
            </a:r>
          </a:p>
          <a:p>
            <a:pPr lvl="2">
              <a:buFont typeface="Wingdings" pitchFamily="2" charset="2"/>
              <a:buChar char="§"/>
            </a:pPr>
            <a:r>
              <a:rPr lang="en-US" dirty="0" smtClean="0"/>
              <a:t>Container for bundling users and groups</a:t>
            </a:r>
            <a:br>
              <a:rPr lang="en-US" dirty="0" smtClean="0"/>
            </a:br>
            <a:endParaRPr lang="en-US" dirty="0" smtClean="0"/>
          </a:p>
          <a:p>
            <a:pPr lvl="1"/>
            <a:r>
              <a:rPr lang="en-US" sz="1800" dirty="0" smtClean="0"/>
              <a:t>Roles</a:t>
            </a:r>
          </a:p>
          <a:p>
            <a:pPr lvl="2">
              <a:buFont typeface="Wingdings" pitchFamily="2" charset="2"/>
              <a:buChar char="§"/>
            </a:pPr>
            <a:r>
              <a:rPr lang="en-US" dirty="0" smtClean="0"/>
              <a:t>Container for permissions</a:t>
            </a:r>
          </a:p>
        </p:txBody>
      </p:sp>
      <p:grpSp>
        <p:nvGrpSpPr>
          <p:cNvPr id="2" name="Group 25"/>
          <p:cNvGrpSpPr/>
          <p:nvPr/>
        </p:nvGrpSpPr>
        <p:grpSpPr>
          <a:xfrm>
            <a:off x="3683613" y="4300654"/>
            <a:ext cx="5098923" cy="2035736"/>
            <a:chOff x="3683613" y="1350325"/>
            <a:chExt cx="5098923" cy="2035736"/>
          </a:xfrm>
        </p:grpSpPr>
        <p:sp>
          <p:nvSpPr>
            <p:cNvPr id="58" name="Rectangle 57"/>
            <p:cNvSpPr/>
            <p:nvPr/>
          </p:nvSpPr>
          <p:spPr bwMode="gray">
            <a:xfrm>
              <a:off x="4805957" y="1350325"/>
              <a:ext cx="1063237" cy="4359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600" b="0" i="0" u="none" strike="noStrike" kern="0" cap="none" spc="0" normalizeH="0" baseline="0" noProof="0" dirty="0" smtClean="0">
                  <a:ln>
                    <a:noFill/>
                  </a:ln>
                  <a:effectLst/>
                  <a:uLnTx/>
                  <a:uFillTx/>
                  <a:ea typeface="Arial Unicode MS" pitchFamily="34" charset="-128"/>
                  <a:cs typeface="Arial Unicode MS" pitchFamily="34" charset="-128"/>
                </a:rPr>
                <a:t>Group A</a:t>
              </a:r>
            </a:p>
          </p:txBody>
        </p:sp>
        <p:pic>
          <p:nvPicPr>
            <p:cNvPr id="3084" name="Picture 12" descr="C:\Users\D032841\AppData\Local\Microsoft\Windows\Temporary Internet Files\Content.IE5\14WQXED1\MC900432621[1].png"/>
            <p:cNvPicPr>
              <a:picLocks noChangeAspect="1" noChangeArrowheads="1"/>
            </p:cNvPicPr>
            <p:nvPr/>
          </p:nvPicPr>
          <p:blipFill>
            <a:blip r:embed="rId3" cstate="print"/>
            <a:srcRect/>
            <a:stretch>
              <a:fillRect/>
            </a:stretch>
          </p:blipFill>
          <p:spPr bwMode="auto">
            <a:xfrm>
              <a:off x="3683613" y="2928362"/>
              <a:ext cx="440413" cy="440413"/>
            </a:xfrm>
            <a:prstGeom prst="rect">
              <a:avLst/>
            </a:prstGeom>
            <a:noFill/>
          </p:spPr>
        </p:pic>
        <p:pic>
          <p:nvPicPr>
            <p:cNvPr id="3085" name="Picture 13" descr="C:\Users\D032841\AppData\Local\Microsoft\Windows\Temporary Internet Files\Content.IE5\1YMJIXT4\MC900432622[1].png"/>
            <p:cNvPicPr>
              <a:picLocks noChangeAspect="1" noChangeArrowheads="1"/>
            </p:cNvPicPr>
            <p:nvPr/>
          </p:nvPicPr>
          <p:blipFill>
            <a:blip r:embed="rId4" cstate="print"/>
            <a:srcRect/>
            <a:stretch>
              <a:fillRect/>
            </a:stretch>
          </p:blipFill>
          <p:spPr bwMode="auto">
            <a:xfrm>
              <a:off x="4474742" y="2929585"/>
              <a:ext cx="437966" cy="437966"/>
            </a:xfrm>
            <a:prstGeom prst="rect">
              <a:avLst/>
            </a:prstGeom>
            <a:noFill/>
          </p:spPr>
        </p:pic>
        <p:pic>
          <p:nvPicPr>
            <p:cNvPr id="3086" name="Picture 14" descr="C:\Users\D032841\AppData\Local\Microsoft\Windows\Temporary Internet Files\Content.IE5\Q30X9IZO\MC900432623[1].png"/>
            <p:cNvPicPr>
              <a:picLocks noChangeAspect="1" noChangeArrowheads="1"/>
            </p:cNvPicPr>
            <p:nvPr/>
          </p:nvPicPr>
          <p:blipFill>
            <a:blip r:embed="rId5" cstate="print"/>
            <a:srcRect/>
            <a:stretch>
              <a:fillRect/>
            </a:stretch>
          </p:blipFill>
          <p:spPr bwMode="auto">
            <a:xfrm>
              <a:off x="4073102" y="2911076"/>
              <a:ext cx="474985" cy="474985"/>
            </a:xfrm>
            <a:prstGeom prst="rect">
              <a:avLst/>
            </a:prstGeom>
            <a:noFill/>
          </p:spPr>
        </p:pic>
        <p:pic>
          <p:nvPicPr>
            <p:cNvPr id="3087" name="Picture 15" descr="C:\Users\D032841\AppData\Local\Microsoft\Windows\Temporary Internet Files\Content.IE5\MW07ETOX\MC900432624[1].png"/>
            <p:cNvPicPr>
              <a:picLocks noChangeAspect="1" noChangeArrowheads="1"/>
            </p:cNvPicPr>
            <p:nvPr/>
          </p:nvPicPr>
          <p:blipFill>
            <a:blip r:embed="rId6" cstate="print"/>
            <a:srcRect/>
            <a:stretch>
              <a:fillRect/>
            </a:stretch>
          </p:blipFill>
          <p:spPr bwMode="auto">
            <a:xfrm>
              <a:off x="5798975" y="2928362"/>
              <a:ext cx="440413" cy="440413"/>
            </a:xfrm>
            <a:prstGeom prst="rect">
              <a:avLst/>
            </a:prstGeom>
            <a:noFill/>
          </p:spPr>
        </p:pic>
        <p:pic>
          <p:nvPicPr>
            <p:cNvPr id="3088" name="Picture 16" descr="C:\Users\D032841\AppData\Local\Microsoft\Windows\Temporary Internet Files\Content.IE5\1YMJIXT4\MC900432625[1].png"/>
            <p:cNvPicPr>
              <a:picLocks noChangeAspect="1" noChangeArrowheads="1"/>
            </p:cNvPicPr>
            <p:nvPr/>
          </p:nvPicPr>
          <p:blipFill>
            <a:blip r:embed="rId7" cstate="print"/>
            <a:srcRect/>
            <a:stretch>
              <a:fillRect/>
            </a:stretch>
          </p:blipFill>
          <p:spPr bwMode="auto">
            <a:xfrm>
              <a:off x="6144779" y="2926397"/>
              <a:ext cx="444342" cy="444342"/>
            </a:xfrm>
            <a:prstGeom prst="rect">
              <a:avLst/>
            </a:prstGeom>
            <a:noFill/>
          </p:spPr>
        </p:pic>
        <p:pic>
          <p:nvPicPr>
            <p:cNvPr id="3089" name="Picture 17" descr="C:\Users\D032841\AppData\Local\Microsoft\Windows\Temporary Internet Files\Content.IE5\Q30X9IZO\MC900432626[1].png"/>
            <p:cNvPicPr>
              <a:picLocks noChangeAspect="1" noChangeArrowheads="1"/>
            </p:cNvPicPr>
            <p:nvPr/>
          </p:nvPicPr>
          <p:blipFill>
            <a:blip r:embed="rId8" cstate="print"/>
            <a:srcRect/>
            <a:stretch>
              <a:fillRect/>
            </a:stretch>
          </p:blipFill>
          <p:spPr bwMode="auto">
            <a:xfrm>
              <a:off x="4858328" y="2927139"/>
              <a:ext cx="442859" cy="442859"/>
            </a:xfrm>
            <a:prstGeom prst="rect">
              <a:avLst/>
            </a:prstGeom>
            <a:noFill/>
          </p:spPr>
        </p:pic>
        <p:sp>
          <p:nvSpPr>
            <p:cNvPr id="102" name="Rectangle 101"/>
            <p:cNvSpPr/>
            <p:nvPr/>
          </p:nvSpPr>
          <p:spPr bwMode="gray">
            <a:xfrm>
              <a:off x="3916366" y="2096377"/>
              <a:ext cx="1063237" cy="4359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600" b="0" i="0" u="none" strike="noStrike" kern="0" cap="none" spc="0" normalizeH="0" baseline="0" noProof="0" dirty="0" smtClean="0">
                  <a:ln>
                    <a:noFill/>
                  </a:ln>
                  <a:effectLst/>
                  <a:uLnTx/>
                  <a:uFillTx/>
                  <a:ea typeface="Arial Unicode MS" pitchFamily="34" charset="-128"/>
                  <a:cs typeface="Arial Unicode MS" pitchFamily="34" charset="-128"/>
                </a:rPr>
                <a:t>Group B</a:t>
              </a:r>
            </a:p>
          </p:txBody>
        </p:sp>
        <p:sp>
          <p:nvSpPr>
            <p:cNvPr id="103" name="Rectangle 102"/>
            <p:cNvSpPr/>
            <p:nvPr/>
          </p:nvSpPr>
          <p:spPr bwMode="gray">
            <a:xfrm>
              <a:off x="5642386" y="2096377"/>
              <a:ext cx="1063237" cy="4359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600" b="0" i="0" u="none" strike="noStrike" kern="0" cap="none" spc="0" normalizeH="0" baseline="0" noProof="0" dirty="0" smtClean="0">
                  <a:ln>
                    <a:noFill/>
                  </a:ln>
                  <a:effectLst/>
                  <a:uLnTx/>
                  <a:uFillTx/>
                  <a:ea typeface="Arial Unicode MS" pitchFamily="34" charset="-128"/>
                  <a:cs typeface="Arial Unicode MS" pitchFamily="34" charset="-128"/>
                </a:rPr>
                <a:t>Group C</a:t>
              </a:r>
            </a:p>
          </p:txBody>
        </p:sp>
        <p:sp>
          <p:nvSpPr>
            <p:cNvPr id="104" name="Rectangle 103"/>
            <p:cNvSpPr/>
            <p:nvPr/>
          </p:nvSpPr>
          <p:spPr bwMode="gray">
            <a:xfrm>
              <a:off x="7719299" y="2930618"/>
              <a:ext cx="1063237" cy="4359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600" b="0" i="0" u="none" strike="noStrike" kern="0" cap="none" spc="0" normalizeH="0" baseline="0" noProof="0" dirty="0" smtClean="0">
                  <a:ln>
                    <a:noFill/>
                  </a:ln>
                  <a:effectLst/>
                  <a:uLnTx/>
                  <a:uFillTx/>
                  <a:ea typeface="Arial Unicode MS" pitchFamily="34" charset="-128"/>
                  <a:cs typeface="Arial Unicode MS" pitchFamily="34" charset="-128"/>
                </a:rPr>
                <a:t>Role</a:t>
              </a:r>
              <a:r>
                <a:rPr kumimoji="0" lang="de-DE" sz="1600" b="0" i="0" u="none" strike="noStrike" kern="0" cap="none" spc="0" normalizeH="0" noProof="0" dirty="0" smtClean="0">
                  <a:ln>
                    <a:noFill/>
                  </a:ln>
                  <a:effectLst/>
                  <a:uLnTx/>
                  <a:uFillTx/>
                  <a:ea typeface="Arial Unicode MS" pitchFamily="34" charset="-128"/>
                  <a:cs typeface="Arial Unicode MS" pitchFamily="34" charset="-128"/>
                </a:rPr>
                <a:t> B</a:t>
              </a:r>
              <a:endParaRPr kumimoji="0" lang="de-DE"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5" name="Rectangle 104"/>
            <p:cNvSpPr/>
            <p:nvPr/>
          </p:nvSpPr>
          <p:spPr bwMode="gray">
            <a:xfrm>
              <a:off x="7712209" y="2096377"/>
              <a:ext cx="1063237" cy="4359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90000" tIns="72000" rIns="90000" bIns="72000" rtlCol="0" anchor="ctr"/>
            <a:lstStyle/>
            <a:p>
              <a:pPr marL="184150" marR="0" indent="-184150" algn="ctr" defTabSz="914400" eaLnBrk="1" fontAlgn="base" latinLnBrk="0" hangingPunct="1">
                <a:lnSpc>
                  <a:spcPct val="100000"/>
                </a:lnSpc>
                <a:spcBef>
                  <a:spcPct val="50000"/>
                </a:spcBef>
                <a:spcAft>
                  <a:spcPct val="0"/>
                </a:spcAft>
                <a:buClr>
                  <a:srgbClr val="F0AB00"/>
                </a:buClr>
                <a:buSzPct val="80000"/>
                <a:tabLst/>
              </a:pPr>
              <a:r>
                <a:rPr kumimoji="0" lang="de-DE" sz="1600" b="0" i="0" u="none" strike="noStrike" kern="0" cap="none" spc="0" normalizeH="0" baseline="0" noProof="0" dirty="0" smtClean="0">
                  <a:ln>
                    <a:noFill/>
                  </a:ln>
                  <a:effectLst/>
                  <a:uLnTx/>
                  <a:uFillTx/>
                  <a:ea typeface="Arial Unicode MS" pitchFamily="34" charset="-128"/>
                  <a:cs typeface="Arial Unicode MS" pitchFamily="34" charset="-128"/>
                </a:rPr>
                <a:t>Role A</a:t>
              </a:r>
            </a:p>
          </p:txBody>
        </p:sp>
        <p:cxnSp>
          <p:nvCxnSpPr>
            <p:cNvPr id="107" name="Straight Connector 106"/>
            <p:cNvCxnSpPr>
              <a:stCxn id="58" idx="2"/>
              <a:endCxn id="102" idx="0"/>
            </p:cNvCxnSpPr>
            <p:nvPr/>
          </p:nvCxnSpPr>
          <p:spPr>
            <a:xfrm rot="5400000">
              <a:off x="4737705" y="1496506"/>
              <a:ext cx="310152" cy="889591"/>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a:stCxn id="58" idx="2"/>
              <a:endCxn id="103" idx="0"/>
            </p:cNvCxnSpPr>
            <p:nvPr/>
          </p:nvCxnSpPr>
          <p:spPr>
            <a:xfrm rot="16200000" flipH="1">
              <a:off x="5600714" y="1523086"/>
              <a:ext cx="310152" cy="836429"/>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102" idx="2"/>
              <a:endCxn id="3084" idx="0"/>
            </p:cNvCxnSpPr>
            <p:nvPr/>
          </p:nvCxnSpPr>
          <p:spPr>
            <a:xfrm rot="5400000">
              <a:off x="3977861" y="2458237"/>
              <a:ext cx="396085" cy="544165"/>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02" idx="2"/>
              <a:endCxn id="3086" idx="0"/>
            </p:cNvCxnSpPr>
            <p:nvPr/>
          </p:nvCxnSpPr>
          <p:spPr>
            <a:xfrm rot="5400000">
              <a:off x="4189891" y="2652981"/>
              <a:ext cx="378799" cy="13739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102" idx="2"/>
              <a:endCxn id="3085" idx="0"/>
            </p:cNvCxnSpPr>
            <p:nvPr/>
          </p:nvCxnSpPr>
          <p:spPr>
            <a:xfrm rot="16200000" flipH="1">
              <a:off x="4372201" y="2608061"/>
              <a:ext cx="397308" cy="24574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102" idx="2"/>
              <a:endCxn id="3089" idx="0"/>
            </p:cNvCxnSpPr>
            <p:nvPr/>
          </p:nvCxnSpPr>
          <p:spPr>
            <a:xfrm rot="16200000" flipH="1">
              <a:off x="4566440" y="2413821"/>
              <a:ext cx="394862" cy="631773"/>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a:stCxn id="103" idx="2"/>
              <a:endCxn id="3087" idx="0"/>
            </p:cNvCxnSpPr>
            <p:nvPr/>
          </p:nvCxnSpPr>
          <p:spPr>
            <a:xfrm rot="5400000">
              <a:off x="5898552" y="2652908"/>
              <a:ext cx="396085" cy="154823"/>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103" idx="2"/>
              <a:endCxn id="3088" idx="0"/>
            </p:cNvCxnSpPr>
            <p:nvPr/>
          </p:nvCxnSpPr>
          <p:spPr>
            <a:xfrm rot="16200000" flipH="1">
              <a:off x="6073417" y="2632864"/>
              <a:ext cx="394120" cy="192945"/>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stCxn id="103" idx="3"/>
              <a:endCxn id="105" idx="1"/>
            </p:cNvCxnSpPr>
            <p:nvPr/>
          </p:nvCxnSpPr>
          <p:spPr>
            <a:xfrm>
              <a:off x="6705623" y="2314327"/>
              <a:ext cx="100658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3088" idx="3"/>
              <a:endCxn id="104" idx="1"/>
            </p:cNvCxnSpPr>
            <p:nvPr/>
          </p:nvCxnSpPr>
          <p:spPr>
            <a:xfrm>
              <a:off x="6589121" y="3148568"/>
              <a:ext cx="113017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Автентикация - </a:t>
            </a:r>
            <a:r>
              <a:rPr lang="en-US" sz="2400" dirty="0" smtClean="0"/>
              <a:t>Authentication </a:t>
            </a:r>
            <a:br>
              <a:rPr lang="en-US" sz="2400" dirty="0" smtClean="0"/>
            </a:br>
            <a:r>
              <a:rPr lang="en-US" sz="1800" dirty="0" smtClean="0">
                <a:solidFill>
                  <a:schemeClr val="bg1"/>
                </a:solidFill>
              </a:rPr>
              <a:t>Introduction</a:t>
            </a:r>
            <a:endParaRPr lang="en-US" dirty="0">
              <a:solidFill>
                <a:schemeClr val="bg1"/>
              </a:solidFill>
            </a:endParaRPr>
          </a:p>
        </p:txBody>
      </p:sp>
      <p:sp>
        <p:nvSpPr>
          <p:cNvPr id="6" name="Text Placeholder 5"/>
          <p:cNvSpPr>
            <a:spLocks noGrp="1"/>
          </p:cNvSpPr>
          <p:nvPr>
            <p:ph type="body" sz="quarter" idx="10"/>
          </p:nvPr>
        </p:nvSpPr>
        <p:spPr>
          <a:xfrm>
            <a:off x="325287" y="1261241"/>
            <a:ext cx="8494713" cy="5234152"/>
          </a:xfrm>
        </p:spPr>
        <p:txBody>
          <a:bodyPr/>
          <a:lstStyle/>
          <a:p>
            <a:pPr lvl="1">
              <a:tabLst>
                <a:tab pos="2057400" algn="l"/>
              </a:tabLst>
            </a:pPr>
            <a:r>
              <a:rPr lang="en-US" dirty="0" smtClean="0"/>
              <a:t>Identify a person (digital identity) </a:t>
            </a:r>
          </a:p>
          <a:p>
            <a:pPr lvl="1">
              <a:tabLst>
                <a:tab pos="2057400" algn="l"/>
              </a:tabLst>
            </a:pPr>
            <a:endParaRPr lang="en-US" dirty="0" smtClean="0"/>
          </a:p>
          <a:p>
            <a:pPr lvl="1">
              <a:tabLst>
                <a:tab pos="2057400" algn="l"/>
              </a:tabLst>
            </a:pPr>
            <a:r>
              <a:rPr lang="en-US" dirty="0" smtClean="0"/>
              <a:t>Different possible means </a:t>
            </a:r>
            <a:r>
              <a:rPr lang="en-US" i="1" dirty="0" smtClean="0"/>
              <a:t>how </a:t>
            </a:r>
            <a:r>
              <a:rPr lang="en-US" dirty="0" smtClean="0"/>
              <a:t>to identify a person </a:t>
            </a:r>
          </a:p>
          <a:p>
            <a:pPr lvl="2">
              <a:buFont typeface="Wingdings" pitchFamily="2" charset="2"/>
              <a:buChar char="§"/>
              <a:tabLst>
                <a:tab pos="2057400" algn="l"/>
              </a:tabLst>
            </a:pPr>
            <a:r>
              <a:rPr lang="en-US" dirty="0" smtClean="0"/>
              <a:t>Something you </a:t>
            </a:r>
            <a:r>
              <a:rPr lang="en-US" b="1" dirty="0" smtClean="0">
                <a:solidFill>
                  <a:schemeClr val="accent1"/>
                </a:solidFill>
              </a:rPr>
              <a:t>know</a:t>
            </a:r>
          </a:p>
          <a:p>
            <a:pPr lvl="3">
              <a:tabLst>
                <a:tab pos="2057400" algn="l"/>
              </a:tabLst>
            </a:pPr>
            <a:r>
              <a:rPr lang="en-US" dirty="0" smtClean="0"/>
              <a:t>Real world:	Code-word “Open Sesame!”	</a:t>
            </a:r>
          </a:p>
          <a:p>
            <a:pPr lvl="3">
              <a:tabLst>
                <a:tab pos="2057400" algn="l"/>
              </a:tabLst>
            </a:pPr>
            <a:r>
              <a:rPr lang="en-US" dirty="0" smtClean="0"/>
              <a:t>IT equivalent:	Password	</a:t>
            </a:r>
          </a:p>
          <a:p>
            <a:pPr lvl="3">
              <a:tabLst>
                <a:tab pos="2057400" algn="l"/>
              </a:tabLst>
            </a:pPr>
            <a:endParaRPr lang="en-US" sz="1200" dirty="0" smtClean="0"/>
          </a:p>
          <a:p>
            <a:pPr lvl="2">
              <a:buFont typeface="Wingdings" pitchFamily="2" charset="2"/>
              <a:buChar char="§"/>
              <a:tabLst>
                <a:tab pos="2057400" algn="l"/>
              </a:tabLst>
            </a:pPr>
            <a:r>
              <a:rPr lang="en-US" dirty="0" smtClean="0"/>
              <a:t>Something you </a:t>
            </a:r>
            <a:r>
              <a:rPr lang="en-US" b="1" dirty="0" smtClean="0">
                <a:solidFill>
                  <a:schemeClr val="accent1"/>
                </a:solidFill>
              </a:rPr>
              <a:t>have</a:t>
            </a:r>
          </a:p>
          <a:p>
            <a:pPr lvl="3">
              <a:tabLst>
                <a:tab pos="2057400" algn="l"/>
              </a:tabLst>
            </a:pPr>
            <a:r>
              <a:rPr lang="en-US" dirty="0" smtClean="0"/>
              <a:t>Real world:	Key	</a:t>
            </a:r>
          </a:p>
          <a:p>
            <a:pPr lvl="3">
              <a:tabLst>
                <a:tab pos="2057400" algn="l"/>
              </a:tabLst>
            </a:pPr>
            <a:r>
              <a:rPr lang="en-US" dirty="0" smtClean="0"/>
              <a:t>IT equivalent:	</a:t>
            </a:r>
            <a:r>
              <a:rPr lang="en-US" dirty="0" err="1" smtClean="0"/>
              <a:t>SecureID</a:t>
            </a:r>
            <a:r>
              <a:rPr lang="en-US" dirty="0" smtClean="0"/>
              <a:t> Token	</a:t>
            </a:r>
          </a:p>
          <a:p>
            <a:pPr lvl="3">
              <a:tabLst>
                <a:tab pos="2057400" algn="l"/>
              </a:tabLst>
            </a:pPr>
            <a:endParaRPr lang="en-US" sz="1200" dirty="0" smtClean="0"/>
          </a:p>
          <a:p>
            <a:pPr lvl="2">
              <a:buFont typeface="Wingdings" pitchFamily="2" charset="2"/>
              <a:buChar char="§"/>
              <a:tabLst>
                <a:tab pos="2057400" algn="l"/>
              </a:tabLst>
            </a:pPr>
            <a:r>
              <a:rPr lang="en-US" dirty="0" smtClean="0"/>
              <a:t>Something you </a:t>
            </a:r>
            <a:r>
              <a:rPr lang="en-US" b="1" dirty="0" smtClean="0">
                <a:solidFill>
                  <a:schemeClr val="accent1"/>
                </a:solidFill>
              </a:rPr>
              <a:t>are</a:t>
            </a:r>
          </a:p>
          <a:p>
            <a:pPr lvl="3">
              <a:tabLst>
                <a:tab pos="2057400" algn="l"/>
              </a:tabLst>
            </a:pPr>
            <a:r>
              <a:rPr lang="en-US" dirty="0" smtClean="0"/>
              <a:t>Real world:	Face	</a:t>
            </a:r>
          </a:p>
          <a:p>
            <a:pPr lvl="3">
              <a:tabLst>
                <a:tab pos="2057400" algn="l"/>
              </a:tabLst>
            </a:pPr>
            <a:r>
              <a:rPr lang="en-US" dirty="0" smtClean="0"/>
              <a:t>IT equivalent:	Face geometry, Fingerprint, Retina scan, …	</a:t>
            </a:r>
          </a:p>
          <a:p>
            <a:pPr lvl="1">
              <a:tabLst>
                <a:tab pos="2057400" algn="l"/>
              </a:tabLst>
            </a:pPr>
            <a:endParaRPr lang="en-US" sz="1200" dirty="0" smtClean="0"/>
          </a:p>
          <a:p>
            <a:pPr lvl="1">
              <a:tabLst>
                <a:tab pos="2057400" algn="l"/>
              </a:tabLst>
            </a:pPr>
            <a:r>
              <a:rPr lang="en-US" dirty="0" smtClean="0"/>
              <a:t>Multiple means together: Multi-factor authentication </a:t>
            </a:r>
          </a:p>
          <a:p>
            <a:pPr lvl="3">
              <a:tabLst>
                <a:tab pos="2057400" algn="l"/>
              </a:tabLst>
            </a:pPr>
            <a:r>
              <a:rPr lang="en-US" dirty="0" smtClean="0"/>
              <a:t>Real world:	Passport + picture	</a:t>
            </a:r>
          </a:p>
          <a:p>
            <a:pPr lvl="3">
              <a:tabLst>
                <a:tab pos="2057400" algn="l"/>
              </a:tabLst>
            </a:pPr>
            <a:r>
              <a:rPr lang="en-US" dirty="0" smtClean="0"/>
              <a:t>IT equivalent:	</a:t>
            </a:r>
            <a:r>
              <a:rPr lang="en-US" dirty="0" err="1" smtClean="0"/>
              <a:t>SecurID</a:t>
            </a:r>
            <a:r>
              <a:rPr lang="en-US" dirty="0" smtClean="0"/>
              <a:t> card + PIN	</a:t>
            </a:r>
          </a:p>
          <a:p>
            <a:pPr lvl="1">
              <a:tabLst>
                <a:tab pos="2057400" algn="l"/>
              </a:tabLst>
            </a:pPr>
            <a:endParaRPr lang="en-US" dirty="0" smtClean="0"/>
          </a:p>
        </p:txBody>
      </p:sp>
      <p:pic>
        <p:nvPicPr>
          <p:cNvPr id="24" name="Picture 12"/>
          <p:cNvPicPr>
            <a:picLocks noChangeAspect="1" noChangeArrowheads="1"/>
          </p:cNvPicPr>
          <p:nvPr/>
        </p:nvPicPr>
        <p:blipFill>
          <a:blip r:embed="rId3" cstate="print"/>
          <a:srcRect/>
          <a:stretch>
            <a:fillRect/>
          </a:stretch>
        </p:blipFill>
        <p:spPr bwMode="auto">
          <a:xfrm rot="20754320">
            <a:off x="7475030" y="2512995"/>
            <a:ext cx="1210505" cy="1210505"/>
          </a:xfrm>
          <a:prstGeom prst="rect">
            <a:avLst/>
          </a:prstGeom>
          <a:noFill/>
          <a:ln w="9525">
            <a:noFill/>
            <a:miter lim="800000"/>
            <a:headEnd/>
            <a:tailEnd/>
          </a:ln>
        </p:spPr>
      </p:pic>
      <p:pic>
        <p:nvPicPr>
          <p:cNvPr id="25" name="Picture 2" descr="documents,government,identifications,objects,passports,Photographs,text,travel"/>
          <p:cNvPicPr>
            <a:picLocks noChangeAspect="1" noChangeArrowheads="1"/>
          </p:cNvPicPr>
          <p:nvPr/>
        </p:nvPicPr>
        <p:blipFill>
          <a:blip r:embed="rId4" cstate="print"/>
          <a:srcRect/>
          <a:stretch>
            <a:fillRect/>
          </a:stretch>
        </p:blipFill>
        <p:spPr bwMode="auto">
          <a:xfrm>
            <a:off x="6334487" y="5577136"/>
            <a:ext cx="944411" cy="944411"/>
          </a:xfrm>
          <a:prstGeom prst="rect">
            <a:avLst/>
          </a:prstGeom>
          <a:noFill/>
        </p:spPr>
      </p:pic>
      <p:pic>
        <p:nvPicPr>
          <p:cNvPr id="26" name="Picture 7"/>
          <p:cNvPicPr>
            <a:picLocks noChangeAspect="1" noChangeArrowheads="1"/>
          </p:cNvPicPr>
          <p:nvPr/>
        </p:nvPicPr>
        <p:blipFill>
          <a:blip r:embed="rId5" cstate="print"/>
          <a:srcRect/>
          <a:stretch>
            <a:fillRect/>
          </a:stretch>
        </p:blipFill>
        <p:spPr bwMode="auto">
          <a:xfrm>
            <a:off x="6544945" y="4497324"/>
            <a:ext cx="601980" cy="541020"/>
          </a:xfrm>
          <a:prstGeom prst="rect">
            <a:avLst/>
          </a:prstGeom>
          <a:noFill/>
          <a:ln w="22225">
            <a:solidFill>
              <a:schemeClr val="tx1"/>
            </a:solidFill>
            <a:miter lim="800000"/>
            <a:headEnd/>
            <a:tailEnd/>
          </a:ln>
          <a:effectLst>
            <a:outerShdw blurRad="50800" dist="38100" dir="2700000" algn="tl" rotWithShape="0">
              <a:prstClr val="black">
                <a:alpha val="40000"/>
              </a:prstClr>
            </a:outerShdw>
          </a:effectLst>
        </p:spPr>
      </p:pic>
      <p:grpSp>
        <p:nvGrpSpPr>
          <p:cNvPr id="2" name="Group 26"/>
          <p:cNvGrpSpPr/>
          <p:nvPr/>
        </p:nvGrpSpPr>
        <p:grpSpPr>
          <a:xfrm>
            <a:off x="7605183" y="1345206"/>
            <a:ext cx="1068870" cy="1068870"/>
            <a:chOff x="7703137" y="1746837"/>
            <a:chExt cx="1336087" cy="1336087"/>
          </a:xfrm>
        </p:grpSpPr>
        <p:pic>
          <p:nvPicPr>
            <p:cNvPr id="28" name="Picture 11" descr="C:\Users\D032841\AppData\Local\Microsoft\Windows\Temporary Internet Files\Content.IE5\MW07ETOX\MC900433838[1].png"/>
            <p:cNvPicPr>
              <a:picLocks noChangeAspect="1" noChangeArrowheads="1"/>
            </p:cNvPicPr>
            <p:nvPr/>
          </p:nvPicPr>
          <p:blipFill>
            <a:blip r:embed="rId6" cstate="print"/>
            <a:srcRect/>
            <a:stretch>
              <a:fillRect/>
            </a:stretch>
          </p:blipFill>
          <p:spPr bwMode="auto">
            <a:xfrm>
              <a:off x="7703137" y="1746837"/>
              <a:ext cx="1336087" cy="1336087"/>
            </a:xfrm>
            <a:prstGeom prst="rect">
              <a:avLst/>
            </a:prstGeom>
            <a:noFill/>
          </p:spPr>
        </p:pic>
        <p:sp>
          <p:nvSpPr>
            <p:cNvPr id="32" name="TextBox 31"/>
            <p:cNvSpPr txBox="1"/>
            <p:nvPr/>
          </p:nvSpPr>
          <p:spPr>
            <a:xfrm>
              <a:off x="7784124" y="2485293"/>
              <a:ext cx="1152558" cy="361637"/>
            </a:xfrm>
            <a:prstGeom prst="rect">
              <a:avLst/>
            </a:prstGeom>
            <a:noFill/>
          </p:spPr>
          <p:txBody>
            <a:bodyPr wrap="none" rtlCol="0">
              <a:spAutoFit/>
            </a:bodyPr>
            <a:lstStyle/>
            <a:p>
              <a:pPr marL="157163" indent="-157163" fontAlgn="base">
                <a:spcBef>
                  <a:spcPct val="50000"/>
                </a:spcBef>
                <a:spcAft>
                  <a:spcPct val="0"/>
                </a:spcAft>
                <a:buClr>
                  <a:srgbClr val="F0AB00"/>
                </a:buClr>
                <a:buSzPct val="80000"/>
              </a:pPr>
              <a:r>
                <a:rPr lang="de-DE" sz="1280" kern="0" dirty="0" smtClean="0">
                  <a:ea typeface="Arial Unicode MS" pitchFamily="34" charset="-128"/>
                  <a:cs typeface="Arial Unicode MS" pitchFamily="34" charset="-128"/>
                </a:rPr>
                <a:t>„mutti123“</a:t>
              </a:r>
            </a:p>
          </p:txBody>
        </p:sp>
      </p:grpSp>
      <p:pic>
        <p:nvPicPr>
          <p:cNvPr id="33" name="Picture 3"/>
          <p:cNvPicPr>
            <a:picLocks noChangeAspect="1" noChangeArrowheads="1"/>
          </p:cNvPicPr>
          <p:nvPr/>
        </p:nvPicPr>
        <p:blipFill>
          <a:blip r:embed="rId7" cstate="print"/>
          <a:srcRect/>
          <a:stretch>
            <a:fillRect/>
          </a:stretch>
        </p:blipFill>
        <p:spPr bwMode="auto">
          <a:xfrm>
            <a:off x="7585339" y="5509626"/>
            <a:ext cx="997983" cy="654232"/>
          </a:xfrm>
          <a:prstGeom prst="rect">
            <a:avLst/>
          </a:prstGeom>
          <a:noFill/>
          <a:ln w="9525">
            <a:noFill/>
            <a:miter lim="800000"/>
            <a:headEnd/>
            <a:tailEnd/>
          </a:ln>
        </p:spPr>
      </p:pic>
      <p:pic>
        <p:nvPicPr>
          <p:cNvPr id="34" name="Picture 15" descr="C:\Users\D032841\AppData\Local\Microsoft\Windows\Temporary Internet Files\Content.IE5\Q30X9IZO\MC900438792[1].jpg"/>
          <p:cNvPicPr>
            <a:picLocks noChangeAspect="1" noChangeArrowheads="1"/>
          </p:cNvPicPr>
          <p:nvPr/>
        </p:nvPicPr>
        <p:blipFill>
          <a:blip r:embed="rId8" cstate="print"/>
          <a:srcRect/>
          <a:stretch>
            <a:fillRect/>
          </a:stretch>
        </p:blipFill>
        <p:spPr bwMode="auto">
          <a:xfrm rot="20549150">
            <a:off x="6203403" y="3262728"/>
            <a:ext cx="989118" cy="599213"/>
          </a:xfrm>
          <a:prstGeom prst="rect">
            <a:avLst/>
          </a:prstGeom>
          <a:noFill/>
        </p:spPr>
      </p:pic>
      <p:pic>
        <p:nvPicPr>
          <p:cNvPr id="35" name="Picture 17" descr="fingerprints,government,law enforcement,Photographs"/>
          <p:cNvPicPr>
            <a:picLocks noChangeAspect="1" noChangeArrowheads="1"/>
          </p:cNvPicPr>
          <p:nvPr/>
        </p:nvPicPr>
        <p:blipFill>
          <a:blip r:embed="rId9" cstate="print"/>
          <a:srcRect/>
          <a:stretch>
            <a:fillRect/>
          </a:stretch>
        </p:blipFill>
        <p:spPr bwMode="auto">
          <a:xfrm>
            <a:off x="7550170" y="3930098"/>
            <a:ext cx="1170159" cy="1170159"/>
          </a:xfrm>
          <a:prstGeom prst="rect">
            <a:avLst/>
          </a:prstGeom>
          <a:noFill/>
        </p:spPr>
      </p:pic>
      <p:pic>
        <p:nvPicPr>
          <p:cNvPr id="36" name="Picture 18"/>
          <p:cNvPicPr>
            <a:picLocks noChangeAspect="1" noChangeArrowheads="1"/>
          </p:cNvPicPr>
          <p:nvPr/>
        </p:nvPicPr>
        <p:blipFill>
          <a:blip r:embed="rId10" cstate="print"/>
          <a:srcRect/>
          <a:stretch>
            <a:fillRect/>
          </a:stretch>
        </p:blipFill>
        <p:spPr bwMode="auto">
          <a:xfrm>
            <a:off x="6280262" y="1230735"/>
            <a:ext cx="987791" cy="150940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2495</TotalTime>
  <Words>5016</Words>
  <Application>Microsoft Office PowerPoint</Application>
  <PresentationFormat>On-screen Show (4:3)</PresentationFormat>
  <Paragraphs>711</Paragraphs>
  <Slides>44</Slides>
  <Notes>23</Notes>
  <HiddenSlides>1</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SAP_2012_v1.1</vt:lpstr>
      <vt:lpstr>Сигурност Java</vt:lpstr>
      <vt:lpstr>Съдържание</vt:lpstr>
      <vt:lpstr>Въведение</vt:lpstr>
      <vt:lpstr>Последствия от проблеми в сигурността</vt:lpstr>
      <vt:lpstr>Последствия от проблеми в сигурността</vt:lpstr>
      <vt:lpstr>Последствия от проблеми в сигурността</vt:lpstr>
      <vt:lpstr>Видове Автентикация и Авторизация  - User Managementroduction</vt:lpstr>
      <vt:lpstr>Видове Автентикация и Авторизация  - User Management</vt:lpstr>
      <vt:lpstr>Автентикация - Authentication  Introduction</vt:lpstr>
      <vt:lpstr>Автентикация - Authentication  Front-End Authentication: Username &amp; Password</vt:lpstr>
      <vt:lpstr>Автентикация - Authentication  Front-End Authentication:  X.509 Client Certificates</vt:lpstr>
      <vt:lpstr>Автентикация - Authentication  SAML 2.0 Example</vt:lpstr>
      <vt:lpstr>Авторизация – Authorization Introduction</vt:lpstr>
      <vt:lpstr>Авторизация – Authorization Concepts and Entities</vt:lpstr>
      <vt:lpstr>Авторизация – Authorization SAP NW AS Java Concepts and Entities</vt:lpstr>
      <vt:lpstr>Имплементация в Java web приложение</vt:lpstr>
      <vt:lpstr>Имплементация в Java web приложение</vt:lpstr>
      <vt:lpstr>Одит на сигурността – Security Auditing Introduction</vt:lpstr>
      <vt:lpstr>Видове атаки</vt:lpstr>
      <vt:lpstr>Verb Tampering Attack (Атака на подменения глагол)</vt:lpstr>
      <vt:lpstr>Verb Tampering Attack (Атака на подменения глагол)</vt:lpstr>
      <vt:lpstr>Verb Tampering Attack (Атака на подменения глагол)</vt:lpstr>
      <vt:lpstr>Човек по средата – Men in the Middle (MITM или MIM)</vt:lpstr>
      <vt:lpstr>Session Hijacking –  Отвличане на сесията</vt:lpstr>
      <vt:lpstr>XSS – Cross Site Scripting</vt:lpstr>
      <vt:lpstr>Phishing / Social engineering</vt:lpstr>
      <vt:lpstr>Phishing / Social engineering</vt:lpstr>
      <vt:lpstr>SQL Injection</vt:lpstr>
      <vt:lpstr>Path Traversal (backtracking) – Качване по директорий</vt:lpstr>
      <vt:lpstr>Анализ на Риска</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Благодаря за вниманието!</vt:lpstr>
      <vt:lpstr>Последствия от проблеми в сигурността</vt:lpstr>
      <vt:lpstr>Приложение</vt:lpstr>
      <vt:lpstr>ИЗПОЛЗВАНА ЛИТЕРАТУРА</vt:lpstr>
      <vt:lpstr>Insert page title </vt:lpstr>
      <vt:lpstr>Slide 44</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i041949</cp:lastModifiedBy>
  <cp:revision>129</cp:revision>
  <dcterms:created xsi:type="dcterms:W3CDTF">2012-01-25T11:08:33Z</dcterms:created>
  <dcterms:modified xsi:type="dcterms:W3CDTF">2013-01-03T14:18:21Z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-310099773</vt:i4>
  </property>
  <property fmtid="{D5CDD505-2E9C-101B-9397-08002B2CF9AE}" pid="3" name="_NewReviewCycle">
    <vt:lpwstr/>
  </property>
  <property fmtid="{D5CDD505-2E9C-101B-9397-08002B2CF9AE}" pid="4" name="_EmailSubject">
    <vt:lpwstr>Лекция по Сигурност</vt:lpwstr>
  </property>
  <property fmtid="{D5CDD505-2E9C-101B-9397-08002B2CF9AE}" pid="5" name="_AuthorEmail">
    <vt:lpwstr>emil.simeonov@sap.com</vt:lpwstr>
  </property>
  <property fmtid="{D5CDD505-2E9C-101B-9397-08002B2CF9AE}" pid="6" name="_AuthorEmailDisplayName">
    <vt:lpwstr>Simeonov, Emil</vt:lpwstr>
  </property>
  <property fmtid="{D5CDD505-2E9C-101B-9397-08002B2CF9AE}" pid="7" name="_PreviousAdHocReviewCycleID">
    <vt:i4>464361672</vt:i4>
  </property>
</Properties>
</file>